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ppt/_rels/presentation.xml.rels" ContentType="application/vnd.openxmlformats-package.relationships+xml"/>
  <Override PartName="/ppt/slides/_rels/slide17.xml.rels" ContentType="application/vnd.openxmlformats-package.relationships+xml"/>
  <Override PartName="/ppt/slides/_rels/slide10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  <Override PartName="/ppt/slides/_rels/slide20.xml.rels" ContentType="application/vnd.openxmlformats-package.relationships+xml"/>
  <Override PartName="/ppt/slides/_rels/slide21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6.xml.rels" ContentType="application/vnd.openxmlformats-package.relationships+xml"/>
  <Override PartName="/ppt/slides/_rels/slide22.xml.rels" ContentType="application/vnd.openxmlformats-package.relationships+xml"/>
  <Override PartName="/ppt/slides/_rels/slide15.xml.rels" ContentType="application/vnd.openxmlformats-package.relationships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_rels/slide9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11.xml" ContentType="application/vnd.openxmlformats-officedocument.presentationml.slide+xml"/>
  <Override PartName="/ppt/slides/slide10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media/image3.png" ContentType="image/png"/>
  <Override PartName="/ppt/media/image9.png" ContentType="image/png"/>
  <Override PartName="/ppt/media/image7.png" ContentType="image/png"/>
  <Override PartName="/ppt/media/image4.png" ContentType="image/png"/>
  <Override PartName="/ppt/media/image19.jpeg" ContentType="image/jpeg"/>
  <Override PartName="/ppt/media/image18.jpeg" ContentType="image/jpeg"/>
  <Override PartName="/ppt/media/image17.jpeg" ContentType="image/jpeg"/>
  <Override PartName="/ppt/media/image16.jpeg" ContentType="image/jpeg"/>
  <Override PartName="/ppt/media/image14.jpeg" ContentType="image/jpeg"/>
  <Override PartName="/ppt/media/image15.png" ContentType="image/png"/>
  <Override PartName="/ppt/media/image13.png" ContentType="image/png"/>
  <Override PartName="/ppt/media/image12.png" ContentType="image/png"/>
  <Override PartName="/ppt/media/image5.jpeg" ContentType="image/jpeg"/>
  <Override PartName="/ppt/media/image11.png" ContentType="image/png"/>
  <Override PartName="/ppt/media/image2.jpeg" ContentType="image/jpeg"/>
  <Override PartName="/ppt/media/image6.jpeg" ContentType="image/jpeg"/>
  <Override PartName="/ppt/media/image1.jpeg" ContentType="image/jpeg"/>
  <Override PartName="/ppt/media/image8.jpeg" ContentType="image/jpeg"/>
  <Override PartName="/ppt/media/image10.png" ContentType="image/png"/>
  <Override PartName="/ppt/notesSlides/_rels/notesSlide22.xml.rels" ContentType="application/vnd.openxmlformats-package.relationships+xml"/>
  <Override PartName="/ppt/notesSlides/_rels/notesSlide1.xml.rels" ContentType="application/vnd.openxmlformats-package.relationships+xml"/>
  <Override PartName="/ppt/notesSlides/notesSlide22.xml" ContentType="application/vnd.openxmlformats-officedocument.presentationml.notesSlide+xml"/>
  <Override PartName="/ppt/notesSlides/notesSlide1.xml" ContentType="application/vnd.openxmlformats-officedocument.presentationml.notesSlide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1.xml" ContentType="application/vnd.openxmlformats-officedocument.theme+xml"/>
  <Override PartName="/ppt/slideLayouts/_rels/slideLayout2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7.xml.rels" ContentType="application/vnd.openxmlformats-package.relationships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_rels/.rels" ContentType="application/vnd.openxmlformats-package.relationships+xml"/>
  <Override PartName="/customXml/itemProps3.xml" ContentType="application/vnd.openxmlformats-officedocument.customXmlProperties+xml"/>
  <Override PartName="/customXml/_rels/item2.xml.rels" ContentType="application/vnd.openxmlformats-package.relationships+xml"/>
  <Override PartName="/customXml/_rels/item1.xml.rels" ContentType="application/vnd.openxmlformats-package.relationships+xml"/>
  <Override PartName="/customXml/_rels/item3.xml.rels" ContentType="application/vnd.openxmlformats-package.relationships+xml"/>
  <Override PartName="/customXml/item3.xml" ContentType="application/xml"/>
  <Override PartName="/customXml/itemProps2.xml" ContentType="application/vnd.openxmlformats-officedocument.customXmlProperties+xml"/>
  <Override PartName="/customXml/item1.xml" ContentType="application/xml"/>
  <Override PartName="/customXml/item2.xml" ContentType="application/xml"/>
  <Override PartName="/customXml/itemProps1.xml" ContentType="application/vnd.openxmlformats-officedocument.customXml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customXml" Target="../customXml/item1.xml"/><Relationship Id="rId5" Type="http://schemas.openxmlformats.org/officeDocument/2006/relationships/customXml" Target="../customXml/item2.xml"/><Relationship Id="rId6" Type="http://schemas.openxmlformats.org/officeDocument/2006/relationships/customXml" Target="../customXml/item3.xml"/><Relationship Id="rId7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</p:sldIdLst>
  <p:sldSz cx="12192000" cy="68580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3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Corbel"/>
              </a:rPr>
              <a:t>Cliquez pour déplacer la diapo</a:t>
            </a:r>
            <a:endParaRPr b="0" lang="en-US" sz="1800" spc="-1" strike="noStrike">
              <a:solidFill>
                <a:srgbClr val="000000"/>
              </a:solidFill>
              <a:latin typeface="Corbel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fr-FR" sz="2000" spc="-1" strike="noStrike">
                <a:latin typeface="Arial"/>
              </a:rPr>
              <a:t>Cliquez pour modifier le format des notes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88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fr-FR" sz="1400" spc="-1" strike="noStrike">
                <a:latin typeface="Times New Roman"/>
              </a:rPr>
              <a:t>&lt;en-tête&gt;</a:t>
            </a:r>
            <a:endParaRPr b="0" lang="fr-FR" sz="1400" spc="-1" strike="noStrike">
              <a:latin typeface="Times New Roman"/>
            </a:endParaRPr>
          </a:p>
        </p:txBody>
      </p:sp>
      <p:sp>
        <p:nvSpPr>
          <p:cNvPr id="89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r>
              <a:rPr b="0" lang="fr-FR" sz="1400" spc="-1" strike="noStrike">
                <a:latin typeface="Times New Roman"/>
              </a:rPr>
              <a:t>&lt;date/heure&gt;</a:t>
            </a:r>
            <a:endParaRPr b="0" lang="fr-FR" sz="1400" spc="-1" strike="noStrike">
              <a:latin typeface="Times New Roman"/>
            </a:endParaRPr>
          </a:p>
        </p:txBody>
      </p:sp>
      <p:sp>
        <p:nvSpPr>
          <p:cNvPr id="90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r>
              <a:rPr b="0" lang="fr-FR" sz="1400" spc="-1" strike="noStrike">
                <a:latin typeface="Times New Roman"/>
              </a:rPr>
              <a:t>&lt;pied de page&gt;</a:t>
            </a:r>
            <a:endParaRPr b="0" lang="fr-FR" sz="1400" spc="-1" strike="noStrike">
              <a:latin typeface="Times New Roman"/>
            </a:endParaRPr>
          </a:p>
        </p:txBody>
      </p:sp>
      <p:sp>
        <p:nvSpPr>
          <p:cNvPr id="91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 algn="r"/>
            <a:fld id="{E9CFDC77-C346-4543-8A2A-EA374D94E558}" type="slidenum">
              <a:rPr b="0" lang="fr-FR" sz="1400" spc="-1" strike="noStrike">
                <a:latin typeface="Times New Roman"/>
              </a:rPr>
              <a:t>&lt;numéro&gt;</a:t>
            </a:fld>
            <a:endParaRPr b="0" lang="fr-FR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22.xml.rels><?xml version="1.0" encoding="UTF-8"?>
<Relationships xmlns="http://schemas.openxmlformats.org/package/2006/relationships"><Relationship Id="rId1" Type="http://schemas.openxmlformats.org/officeDocument/2006/relationships/slide" Target="../slides/slide22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15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p>
            <a:endParaRPr b="0" lang="fr-FR" sz="2000" spc="-1" strike="noStrike">
              <a:latin typeface="Arial"/>
            </a:endParaRPr>
          </a:p>
        </p:txBody>
      </p:sp>
      <p:sp>
        <p:nvSpPr>
          <p:cNvPr id="151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E16291A2-DB5E-4611-A447-A67A0D80F69D}" type="slidenum">
              <a:rPr b="0" lang="en-US" sz="1200" spc="-1" strike="noStrike">
                <a:latin typeface="Times New Roman"/>
              </a:rPr>
              <a:t>&lt;numéro&gt;</a:t>
            </a:fld>
            <a:endParaRPr b="0" lang="fr-FR" sz="1200" spc="-1" strike="noStrike">
              <a:latin typeface="Times New Roman"/>
            </a:endParaRPr>
          </a:p>
        </p:txBody>
      </p:sp>
    </p:spTree>
  </p:cSld>
</p:notes>
</file>

<file path=ppt/notesSlides/notesSlide2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15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p>
            <a:endParaRPr b="0" lang="fr-FR" sz="2000" spc="-1" strike="noStrike">
              <a:latin typeface="Arial"/>
            </a:endParaRPr>
          </a:p>
        </p:txBody>
      </p:sp>
      <p:sp>
        <p:nvSpPr>
          <p:cNvPr id="154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AADC7854-E9AA-4B3C-93CB-D22A3566C0C0}" type="slidenum">
              <a:rPr b="0" lang="en-US" sz="1200" spc="-1" strike="noStrike">
                <a:latin typeface="Times New Roman"/>
              </a:rPr>
              <a:t>&lt;numéro&gt;</a:t>
            </a:fld>
            <a:endParaRPr b="0" lang="fr-FR" sz="1200" spc="-1" strike="noStrike"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1143000" y="609480"/>
            <a:ext cx="9875160" cy="13561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orbe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1143000" y="2057400"/>
            <a:ext cx="9872640" cy="1926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200" spc="-1" strike="noStrike">
              <a:solidFill>
                <a:srgbClr val="a6b727"/>
              </a:solidFill>
              <a:latin typeface="Corbe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1143000" y="4166640"/>
            <a:ext cx="9872640" cy="1926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200" spc="-1" strike="noStrike">
              <a:solidFill>
                <a:srgbClr val="a6b727"/>
              </a:solidFill>
              <a:latin typeface="Corbe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1143000" y="609480"/>
            <a:ext cx="9875160" cy="13561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orbe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1143000" y="2057400"/>
            <a:ext cx="4817520" cy="1926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200" spc="-1" strike="noStrike">
              <a:solidFill>
                <a:srgbClr val="a6b727"/>
              </a:solidFill>
              <a:latin typeface="Corbe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6201720" y="2057400"/>
            <a:ext cx="4817520" cy="1926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200" spc="-1" strike="noStrike">
              <a:solidFill>
                <a:srgbClr val="a6b727"/>
              </a:solidFill>
              <a:latin typeface="Corbe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1143000" y="4166640"/>
            <a:ext cx="4817520" cy="1926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200" spc="-1" strike="noStrike">
              <a:solidFill>
                <a:srgbClr val="a6b727"/>
              </a:solidFill>
              <a:latin typeface="Corbe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 type="body"/>
          </p:nvPr>
        </p:nvSpPr>
        <p:spPr>
          <a:xfrm>
            <a:off x="6201720" y="4166640"/>
            <a:ext cx="4817520" cy="1926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200" spc="-1" strike="noStrike">
              <a:solidFill>
                <a:srgbClr val="a6b727"/>
              </a:solidFill>
              <a:latin typeface="Corbe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1143000" y="609480"/>
            <a:ext cx="9875160" cy="13561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orbel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 type="body"/>
          </p:nvPr>
        </p:nvSpPr>
        <p:spPr>
          <a:xfrm>
            <a:off x="1143000" y="2057400"/>
            <a:ext cx="3178800" cy="1926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200" spc="-1" strike="noStrike">
              <a:solidFill>
                <a:srgbClr val="a6b727"/>
              </a:solidFill>
              <a:latin typeface="Corbel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 type="body"/>
          </p:nvPr>
        </p:nvSpPr>
        <p:spPr>
          <a:xfrm>
            <a:off x="4481280" y="2057400"/>
            <a:ext cx="3178800" cy="1926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200" spc="-1" strike="noStrike">
              <a:solidFill>
                <a:srgbClr val="a6b727"/>
              </a:solidFill>
              <a:latin typeface="Corbel"/>
            </a:endParaRPr>
          </a:p>
        </p:txBody>
      </p:sp>
      <p:sp>
        <p:nvSpPr>
          <p:cNvPr id="40" name="PlaceHolder 4"/>
          <p:cNvSpPr>
            <a:spLocks noGrp="1"/>
          </p:cNvSpPr>
          <p:nvPr>
            <p:ph type="body"/>
          </p:nvPr>
        </p:nvSpPr>
        <p:spPr>
          <a:xfrm>
            <a:off x="7819200" y="2057400"/>
            <a:ext cx="3178800" cy="1926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200" spc="-1" strike="noStrike">
              <a:solidFill>
                <a:srgbClr val="a6b727"/>
              </a:solidFill>
              <a:latin typeface="Corbel"/>
            </a:endParaRPr>
          </a:p>
        </p:txBody>
      </p:sp>
      <p:sp>
        <p:nvSpPr>
          <p:cNvPr id="41" name="PlaceHolder 5"/>
          <p:cNvSpPr>
            <a:spLocks noGrp="1"/>
          </p:cNvSpPr>
          <p:nvPr>
            <p:ph type="body"/>
          </p:nvPr>
        </p:nvSpPr>
        <p:spPr>
          <a:xfrm>
            <a:off x="1143000" y="4166640"/>
            <a:ext cx="3178800" cy="1926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200" spc="-1" strike="noStrike">
              <a:solidFill>
                <a:srgbClr val="a6b727"/>
              </a:solidFill>
              <a:latin typeface="Corbel"/>
            </a:endParaRPr>
          </a:p>
        </p:txBody>
      </p:sp>
      <p:sp>
        <p:nvSpPr>
          <p:cNvPr id="42" name="PlaceHolder 6"/>
          <p:cNvSpPr>
            <a:spLocks noGrp="1"/>
          </p:cNvSpPr>
          <p:nvPr>
            <p:ph type="body"/>
          </p:nvPr>
        </p:nvSpPr>
        <p:spPr>
          <a:xfrm>
            <a:off x="4481280" y="4166640"/>
            <a:ext cx="3178800" cy="1926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200" spc="-1" strike="noStrike">
              <a:solidFill>
                <a:srgbClr val="a6b727"/>
              </a:solidFill>
              <a:latin typeface="Corbel"/>
            </a:endParaRPr>
          </a:p>
        </p:txBody>
      </p:sp>
      <p:sp>
        <p:nvSpPr>
          <p:cNvPr id="43" name="PlaceHolder 7"/>
          <p:cNvSpPr>
            <a:spLocks noGrp="1"/>
          </p:cNvSpPr>
          <p:nvPr>
            <p:ph type="body"/>
          </p:nvPr>
        </p:nvSpPr>
        <p:spPr>
          <a:xfrm>
            <a:off x="7819200" y="4166640"/>
            <a:ext cx="3178800" cy="1926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200" spc="-1" strike="noStrike">
              <a:solidFill>
                <a:srgbClr val="a6b727"/>
              </a:solidFill>
              <a:latin typeface="Corbe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1143000" y="609480"/>
            <a:ext cx="9875160" cy="13561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orbe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subTitle"/>
          </p:nvPr>
        </p:nvSpPr>
        <p:spPr>
          <a:xfrm>
            <a:off x="1143000" y="2057400"/>
            <a:ext cx="9872640" cy="40381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1143000" y="609480"/>
            <a:ext cx="9875160" cy="13561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orbe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body"/>
          </p:nvPr>
        </p:nvSpPr>
        <p:spPr>
          <a:xfrm>
            <a:off x="1143000" y="2057400"/>
            <a:ext cx="9872640" cy="4038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200" spc="-1" strike="noStrike">
              <a:solidFill>
                <a:srgbClr val="a6b727"/>
              </a:solidFill>
              <a:latin typeface="Corbe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1143000" y="609480"/>
            <a:ext cx="9875160" cy="13561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orbe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1143000" y="2057400"/>
            <a:ext cx="4817520" cy="4038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200" spc="-1" strike="noStrike">
              <a:solidFill>
                <a:srgbClr val="a6b727"/>
              </a:solidFill>
              <a:latin typeface="Corbel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 type="body"/>
          </p:nvPr>
        </p:nvSpPr>
        <p:spPr>
          <a:xfrm>
            <a:off x="6201720" y="2057400"/>
            <a:ext cx="4817520" cy="4038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200" spc="-1" strike="noStrike">
              <a:solidFill>
                <a:srgbClr val="a6b727"/>
              </a:solidFill>
              <a:latin typeface="Corbe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1143000" y="609480"/>
            <a:ext cx="9875160" cy="13561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orbe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subTitle"/>
          </p:nvPr>
        </p:nvSpPr>
        <p:spPr>
          <a:xfrm>
            <a:off x="1143000" y="609480"/>
            <a:ext cx="9875160" cy="6287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1143000" y="609480"/>
            <a:ext cx="9875160" cy="13561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orbe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1143000" y="2057400"/>
            <a:ext cx="4817520" cy="1926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200" spc="-1" strike="noStrike">
              <a:solidFill>
                <a:srgbClr val="a6b727"/>
              </a:solidFill>
              <a:latin typeface="Corbe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6201720" y="2057400"/>
            <a:ext cx="4817520" cy="4038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200" spc="-1" strike="noStrike">
              <a:solidFill>
                <a:srgbClr val="a6b727"/>
              </a:solidFill>
              <a:latin typeface="Corbe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1143000" y="4166640"/>
            <a:ext cx="4817520" cy="1926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200" spc="-1" strike="noStrike">
              <a:solidFill>
                <a:srgbClr val="a6b727"/>
              </a:solidFill>
              <a:latin typeface="Corbe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1143000" y="609480"/>
            <a:ext cx="9875160" cy="13561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orbe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subTitle"/>
          </p:nvPr>
        </p:nvSpPr>
        <p:spPr>
          <a:xfrm>
            <a:off x="1143000" y="2057400"/>
            <a:ext cx="9872640" cy="40381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1143000" y="609480"/>
            <a:ext cx="9875160" cy="13561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orbe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1143000" y="2057400"/>
            <a:ext cx="4817520" cy="4038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200" spc="-1" strike="noStrike">
              <a:solidFill>
                <a:srgbClr val="a6b727"/>
              </a:solidFill>
              <a:latin typeface="Corbe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6201720" y="2057400"/>
            <a:ext cx="4817520" cy="1926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200" spc="-1" strike="noStrike">
              <a:solidFill>
                <a:srgbClr val="a6b727"/>
              </a:solidFill>
              <a:latin typeface="Corbel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6201720" y="4166640"/>
            <a:ext cx="4817520" cy="1926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200" spc="-1" strike="noStrike">
              <a:solidFill>
                <a:srgbClr val="a6b727"/>
              </a:solidFill>
              <a:latin typeface="Corbe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1143000" y="609480"/>
            <a:ext cx="9875160" cy="13561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orbe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1143000" y="2057400"/>
            <a:ext cx="4817520" cy="1926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200" spc="-1" strike="noStrike">
              <a:solidFill>
                <a:srgbClr val="a6b727"/>
              </a:solidFill>
              <a:latin typeface="Corbe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6201720" y="2057400"/>
            <a:ext cx="4817520" cy="1926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200" spc="-1" strike="noStrike">
              <a:solidFill>
                <a:srgbClr val="a6b727"/>
              </a:solidFill>
              <a:latin typeface="Corbel"/>
            </a:endParaRPr>
          </a:p>
        </p:txBody>
      </p:sp>
      <p:sp>
        <p:nvSpPr>
          <p:cNvPr id="70" name="PlaceHolder 4"/>
          <p:cNvSpPr>
            <a:spLocks noGrp="1"/>
          </p:cNvSpPr>
          <p:nvPr>
            <p:ph type="body"/>
          </p:nvPr>
        </p:nvSpPr>
        <p:spPr>
          <a:xfrm>
            <a:off x="1143000" y="4166640"/>
            <a:ext cx="9872640" cy="1926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200" spc="-1" strike="noStrike">
              <a:solidFill>
                <a:srgbClr val="a6b727"/>
              </a:solidFill>
              <a:latin typeface="Corbe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1143000" y="609480"/>
            <a:ext cx="9875160" cy="13561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orbe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1143000" y="2057400"/>
            <a:ext cx="9872640" cy="1926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200" spc="-1" strike="noStrike">
              <a:solidFill>
                <a:srgbClr val="a6b727"/>
              </a:solidFill>
              <a:latin typeface="Corbe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1143000" y="4166640"/>
            <a:ext cx="9872640" cy="1926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200" spc="-1" strike="noStrike">
              <a:solidFill>
                <a:srgbClr val="a6b727"/>
              </a:solidFill>
              <a:latin typeface="Corbe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1143000" y="609480"/>
            <a:ext cx="9875160" cy="13561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orbel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 type="body"/>
          </p:nvPr>
        </p:nvSpPr>
        <p:spPr>
          <a:xfrm>
            <a:off x="1143000" y="2057400"/>
            <a:ext cx="4817520" cy="1926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200" spc="-1" strike="noStrike">
              <a:solidFill>
                <a:srgbClr val="a6b727"/>
              </a:solidFill>
              <a:latin typeface="Corbel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 type="body"/>
          </p:nvPr>
        </p:nvSpPr>
        <p:spPr>
          <a:xfrm>
            <a:off x="6201720" y="2057400"/>
            <a:ext cx="4817520" cy="1926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200" spc="-1" strike="noStrike">
              <a:solidFill>
                <a:srgbClr val="a6b727"/>
              </a:solidFill>
              <a:latin typeface="Corbel"/>
            </a:endParaRPr>
          </a:p>
        </p:txBody>
      </p:sp>
      <p:sp>
        <p:nvSpPr>
          <p:cNvPr id="77" name="PlaceHolder 4"/>
          <p:cNvSpPr>
            <a:spLocks noGrp="1"/>
          </p:cNvSpPr>
          <p:nvPr>
            <p:ph type="body"/>
          </p:nvPr>
        </p:nvSpPr>
        <p:spPr>
          <a:xfrm>
            <a:off x="1143000" y="4166640"/>
            <a:ext cx="4817520" cy="1926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200" spc="-1" strike="noStrike">
              <a:solidFill>
                <a:srgbClr val="a6b727"/>
              </a:solidFill>
              <a:latin typeface="Corbel"/>
            </a:endParaRPr>
          </a:p>
        </p:txBody>
      </p:sp>
      <p:sp>
        <p:nvSpPr>
          <p:cNvPr id="78" name="PlaceHolder 5"/>
          <p:cNvSpPr>
            <a:spLocks noGrp="1"/>
          </p:cNvSpPr>
          <p:nvPr>
            <p:ph type="body"/>
          </p:nvPr>
        </p:nvSpPr>
        <p:spPr>
          <a:xfrm>
            <a:off x="6201720" y="4166640"/>
            <a:ext cx="4817520" cy="1926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200" spc="-1" strike="noStrike">
              <a:solidFill>
                <a:srgbClr val="a6b727"/>
              </a:solidFill>
              <a:latin typeface="Corbe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1143000" y="609480"/>
            <a:ext cx="9875160" cy="13561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orbel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body"/>
          </p:nvPr>
        </p:nvSpPr>
        <p:spPr>
          <a:xfrm>
            <a:off x="1143000" y="2057400"/>
            <a:ext cx="3178800" cy="1926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200" spc="-1" strike="noStrike">
              <a:solidFill>
                <a:srgbClr val="a6b727"/>
              </a:solidFill>
              <a:latin typeface="Corbel"/>
            </a:endParaRPr>
          </a:p>
        </p:txBody>
      </p:sp>
      <p:sp>
        <p:nvSpPr>
          <p:cNvPr id="81" name="PlaceHolder 3"/>
          <p:cNvSpPr>
            <a:spLocks noGrp="1"/>
          </p:cNvSpPr>
          <p:nvPr>
            <p:ph type="body"/>
          </p:nvPr>
        </p:nvSpPr>
        <p:spPr>
          <a:xfrm>
            <a:off x="4481280" y="2057400"/>
            <a:ext cx="3178800" cy="1926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200" spc="-1" strike="noStrike">
              <a:solidFill>
                <a:srgbClr val="a6b727"/>
              </a:solidFill>
              <a:latin typeface="Corbel"/>
            </a:endParaRPr>
          </a:p>
        </p:txBody>
      </p:sp>
      <p:sp>
        <p:nvSpPr>
          <p:cNvPr id="82" name="PlaceHolder 4"/>
          <p:cNvSpPr>
            <a:spLocks noGrp="1"/>
          </p:cNvSpPr>
          <p:nvPr>
            <p:ph type="body"/>
          </p:nvPr>
        </p:nvSpPr>
        <p:spPr>
          <a:xfrm>
            <a:off x="7819200" y="2057400"/>
            <a:ext cx="3178800" cy="1926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200" spc="-1" strike="noStrike">
              <a:solidFill>
                <a:srgbClr val="a6b727"/>
              </a:solidFill>
              <a:latin typeface="Corbel"/>
            </a:endParaRPr>
          </a:p>
        </p:txBody>
      </p:sp>
      <p:sp>
        <p:nvSpPr>
          <p:cNvPr id="83" name="PlaceHolder 5"/>
          <p:cNvSpPr>
            <a:spLocks noGrp="1"/>
          </p:cNvSpPr>
          <p:nvPr>
            <p:ph type="body"/>
          </p:nvPr>
        </p:nvSpPr>
        <p:spPr>
          <a:xfrm>
            <a:off x="1143000" y="4166640"/>
            <a:ext cx="3178800" cy="1926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200" spc="-1" strike="noStrike">
              <a:solidFill>
                <a:srgbClr val="a6b727"/>
              </a:solidFill>
              <a:latin typeface="Corbel"/>
            </a:endParaRPr>
          </a:p>
        </p:txBody>
      </p:sp>
      <p:sp>
        <p:nvSpPr>
          <p:cNvPr id="84" name="PlaceHolder 6"/>
          <p:cNvSpPr>
            <a:spLocks noGrp="1"/>
          </p:cNvSpPr>
          <p:nvPr>
            <p:ph type="body"/>
          </p:nvPr>
        </p:nvSpPr>
        <p:spPr>
          <a:xfrm>
            <a:off x="4481280" y="4166640"/>
            <a:ext cx="3178800" cy="1926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200" spc="-1" strike="noStrike">
              <a:solidFill>
                <a:srgbClr val="a6b727"/>
              </a:solidFill>
              <a:latin typeface="Corbel"/>
            </a:endParaRPr>
          </a:p>
        </p:txBody>
      </p:sp>
      <p:sp>
        <p:nvSpPr>
          <p:cNvPr id="85" name="PlaceHolder 7"/>
          <p:cNvSpPr>
            <a:spLocks noGrp="1"/>
          </p:cNvSpPr>
          <p:nvPr>
            <p:ph type="body"/>
          </p:nvPr>
        </p:nvSpPr>
        <p:spPr>
          <a:xfrm>
            <a:off x="7819200" y="4166640"/>
            <a:ext cx="3178800" cy="1926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200" spc="-1" strike="noStrike">
              <a:solidFill>
                <a:srgbClr val="a6b727"/>
              </a:solidFill>
              <a:latin typeface="Corbe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1143000" y="609480"/>
            <a:ext cx="9875160" cy="13561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orbe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1143000" y="2057400"/>
            <a:ext cx="9872640" cy="4038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200" spc="-1" strike="noStrike">
              <a:solidFill>
                <a:srgbClr val="a6b727"/>
              </a:solidFill>
              <a:latin typeface="Corbe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1143000" y="609480"/>
            <a:ext cx="9875160" cy="13561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orbe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1143000" y="2057400"/>
            <a:ext cx="4817520" cy="4038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200" spc="-1" strike="noStrike">
              <a:solidFill>
                <a:srgbClr val="a6b727"/>
              </a:solidFill>
              <a:latin typeface="Corbe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6201720" y="2057400"/>
            <a:ext cx="4817520" cy="4038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200" spc="-1" strike="noStrike">
              <a:solidFill>
                <a:srgbClr val="a6b727"/>
              </a:solidFill>
              <a:latin typeface="Corbe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1143000" y="609480"/>
            <a:ext cx="9875160" cy="13561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orbe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subTitle"/>
          </p:nvPr>
        </p:nvSpPr>
        <p:spPr>
          <a:xfrm>
            <a:off x="1143000" y="609480"/>
            <a:ext cx="9875160" cy="6287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1143000" y="609480"/>
            <a:ext cx="9875160" cy="13561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orbe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1143000" y="2057400"/>
            <a:ext cx="4817520" cy="1926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200" spc="-1" strike="noStrike">
              <a:solidFill>
                <a:srgbClr val="a6b727"/>
              </a:solidFill>
              <a:latin typeface="Corbe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 type="body"/>
          </p:nvPr>
        </p:nvSpPr>
        <p:spPr>
          <a:xfrm>
            <a:off x="6201720" y="2057400"/>
            <a:ext cx="4817520" cy="4038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200" spc="-1" strike="noStrike">
              <a:solidFill>
                <a:srgbClr val="a6b727"/>
              </a:solidFill>
              <a:latin typeface="Corbel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 type="body"/>
          </p:nvPr>
        </p:nvSpPr>
        <p:spPr>
          <a:xfrm>
            <a:off x="1143000" y="4166640"/>
            <a:ext cx="4817520" cy="1926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200" spc="-1" strike="noStrike">
              <a:solidFill>
                <a:srgbClr val="a6b727"/>
              </a:solidFill>
              <a:latin typeface="Corbe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1143000" y="609480"/>
            <a:ext cx="9875160" cy="13561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orbe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1143000" y="2057400"/>
            <a:ext cx="4817520" cy="4038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200" spc="-1" strike="noStrike">
              <a:solidFill>
                <a:srgbClr val="a6b727"/>
              </a:solidFill>
              <a:latin typeface="Corbel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 type="body"/>
          </p:nvPr>
        </p:nvSpPr>
        <p:spPr>
          <a:xfrm>
            <a:off x="6201720" y="2057400"/>
            <a:ext cx="4817520" cy="1926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200" spc="-1" strike="noStrike">
              <a:solidFill>
                <a:srgbClr val="a6b727"/>
              </a:solidFill>
              <a:latin typeface="Corbel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 type="body"/>
          </p:nvPr>
        </p:nvSpPr>
        <p:spPr>
          <a:xfrm>
            <a:off x="6201720" y="4166640"/>
            <a:ext cx="4817520" cy="1926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200" spc="-1" strike="noStrike">
              <a:solidFill>
                <a:srgbClr val="a6b727"/>
              </a:solidFill>
              <a:latin typeface="Corbe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1143000" y="609480"/>
            <a:ext cx="9875160" cy="13561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orbe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1143000" y="2057400"/>
            <a:ext cx="4817520" cy="1926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200" spc="-1" strike="noStrike">
              <a:solidFill>
                <a:srgbClr val="a6b727"/>
              </a:solidFill>
              <a:latin typeface="Corbel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 type="body"/>
          </p:nvPr>
        </p:nvSpPr>
        <p:spPr>
          <a:xfrm>
            <a:off x="6201720" y="2057400"/>
            <a:ext cx="4817520" cy="1926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200" spc="-1" strike="noStrike">
              <a:solidFill>
                <a:srgbClr val="a6b727"/>
              </a:solidFill>
              <a:latin typeface="Corbel"/>
            </a:endParaRPr>
          </a:p>
        </p:txBody>
      </p:sp>
      <p:sp>
        <p:nvSpPr>
          <p:cNvPr id="28" name="PlaceHolder 4"/>
          <p:cNvSpPr>
            <a:spLocks noGrp="1"/>
          </p:cNvSpPr>
          <p:nvPr>
            <p:ph type="body"/>
          </p:nvPr>
        </p:nvSpPr>
        <p:spPr>
          <a:xfrm>
            <a:off x="1143000" y="4166640"/>
            <a:ext cx="9872640" cy="1926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200" spc="-1" strike="noStrike">
              <a:solidFill>
                <a:srgbClr val="a6b727"/>
              </a:solidFill>
              <a:latin typeface="Corbe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a6b72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231120" y="243720"/>
            <a:ext cx="11724120" cy="637740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" name="CustomShape 2"/>
          <p:cNvSpPr/>
          <p:nvPr/>
        </p:nvSpPr>
        <p:spPr>
          <a:xfrm>
            <a:off x="231120" y="243720"/>
            <a:ext cx="11724120" cy="6377400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" name="PlaceHolder 3"/>
          <p:cNvSpPr>
            <a:spLocks noGrp="1"/>
          </p:cNvSpPr>
          <p:nvPr>
            <p:ph type="title"/>
          </p:nvPr>
        </p:nvSpPr>
        <p:spPr>
          <a:xfrm>
            <a:off x="1109880" y="882360"/>
            <a:ext cx="9966600" cy="2925720"/>
          </a:xfrm>
          <a:prstGeom prst="rect">
            <a:avLst/>
          </a:prstGeom>
        </p:spPr>
        <p:txBody>
          <a:bodyPr anchor="b">
            <a:normAutofit/>
          </a:bodyPr>
          <a:p>
            <a:pPr algn="ctr">
              <a:lnSpc>
                <a:spcPct val="85000"/>
              </a:lnSpc>
            </a:pPr>
            <a:r>
              <a:rPr b="1" lang="en-US" sz="7200" spc="-1" strike="noStrike" cap="all">
                <a:solidFill>
                  <a:srgbClr val="ffffff"/>
                </a:solidFill>
                <a:latin typeface="Corbel"/>
              </a:rPr>
              <a:t>Click to edit Master title style</a:t>
            </a:r>
            <a:endParaRPr b="0" lang="en-US" sz="7200" spc="-1" strike="noStrike">
              <a:solidFill>
                <a:srgbClr val="000000"/>
              </a:solidFill>
              <a:latin typeface="Corbel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dt"/>
          </p:nvPr>
        </p:nvSpPr>
        <p:spPr>
          <a:xfrm>
            <a:off x="1143000" y="6223680"/>
            <a:ext cx="2328840" cy="36468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fld id="{29118C1A-1460-4886-922D-B4C90E39AC40}" type="datetime">
              <a:rPr b="0" lang="en-US" sz="1200" spc="-1" strike="noStrike">
                <a:solidFill>
                  <a:srgbClr val="ffffff"/>
                </a:solidFill>
                <a:latin typeface="Corbel"/>
              </a:rPr>
              <a:t>11/8/20</a:t>
            </a:fld>
            <a:endParaRPr b="0" lang="fr-FR" sz="1200" spc="-1" strike="noStrike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ftr"/>
          </p:nvPr>
        </p:nvSpPr>
        <p:spPr>
          <a:xfrm>
            <a:off x="3949200" y="6223680"/>
            <a:ext cx="4717440" cy="364680"/>
          </a:xfrm>
          <a:prstGeom prst="rect">
            <a:avLst/>
          </a:prstGeom>
        </p:spPr>
        <p:txBody>
          <a:bodyPr anchor="ctr">
            <a:noAutofit/>
          </a:bodyPr>
          <a:p>
            <a:pPr algn="ctr"/>
            <a:endParaRPr b="0" lang="fr-FR" sz="1400" spc="-1" strike="noStrike">
              <a:latin typeface="Times New Roman"/>
            </a:endParaRPr>
          </a:p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ffffff"/>
                </a:solidFill>
                <a:latin typeface="Corbel"/>
              </a:rPr>
              <a:t>              </a:t>
            </a:r>
            <a:endParaRPr b="0" lang="fr-FR" sz="1200" spc="-1" strike="noStrike">
              <a:latin typeface="Times New Roman"/>
            </a:endParaRPr>
          </a:p>
        </p:txBody>
      </p:sp>
      <p:sp>
        <p:nvSpPr>
          <p:cNvPr id="5" name="PlaceHolder 6"/>
          <p:cNvSpPr>
            <a:spLocks noGrp="1"/>
          </p:cNvSpPr>
          <p:nvPr>
            <p:ph type="sldNum"/>
          </p:nvPr>
        </p:nvSpPr>
        <p:spPr>
          <a:xfrm>
            <a:off x="9329400" y="6223680"/>
            <a:ext cx="1705680" cy="364680"/>
          </a:xfrm>
          <a:prstGeom prst="rect">
            <a:avLst/>
          </a:prstGeom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ABF5FC58-70A4-430D-BF90-55D300F0E01B}" type="slidenum">
              <a:rPr b="0" lang="en-US" sz="1200" spc="-1" strike="noStrike">
                <a:solidFill>
                  <a:srgbClr val="ffffff"/>
                </a:solidFill>
                <a:latin typeface="Corbel"/>
              </a:rPr>
              <a:t>&lt;numéro&gt;</a:t>
            </a:fld>
            <a:endParaRPr b="0" lang="fr-FR" sz="1200" spc="-1" strike="noStrike">
              <a:latin typeface="Times New Roman"/>
            </a:endParaRPr>
          </a:p>
        </p:txBody>
      </p:sp>
      <p:sp>
        <p:nvSpPr>
          <p:cNvPr id="6" name="Line 7"/>
          <p:cNvSpPr/>
          <p:nvPr/>
        </p:nvSpPr>
        <p:spPr>
          <a:xfrm>
            <a:off x="1978560" y="3733560"/>
            <a:ext cx="8229600" cy="0"/>
          </a:xfrm>
          <a:prstGeom prst="line">
            <a:avLst/>
          </a:prstGeom>
          <a:ln>
            <a:solidFill>
              <a:srgbClr val="ffffff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" name="PlaceHolder 8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a6b727"/>
                </a:solidFill>
                <a:latin typeface="Corbel"/>
              </a:rPr>
              <a:t>Cliquez pour éditer le format du plan de texte</a:t>
            </a:r>
            <a:endParaRPr b="0" lang="en-US" sz="2200" spc="-1" strike="noStrike">
              <a:solidFill>
                <a:srgbClr val="a6b727"/>
              </a:solidFill>
              <a:latin typeface="Corbe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a6b727"/>
                </a:solidFill>
                <a:latin typeface="Corbel"/>
              </a:rPr>
              <a:t>Second niveau de plan</a:t>
            </a:r>
            <a:endParaRPr b="0" lang="en-US" sz="1800" spc="-1" strike="noStrike">
              <a:solidFill>
                <a:srgbClr val="a6b727"/>
              </a:solidFill>
              <a:latin typeface="Corbe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a6b727"/>
                </a:solidFill>
                <a:latin typeface="Corbel"/>
              </a:rPr>
              <a:t>Troisième niveau de plan</a:t>
            </a:r>
            <a:endParaRPr b="0" lang="en-US" sz="1600" spc="-1" strike="noStrike">
              <a:solidFill>
                <a:srgbClr val="a6b727"/>
              </a:solidFill>
              <a:latin typeface="Corbe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600" spc="-1" strike="noStrike">
                <a:solidFill>
                  <a:srgbClr val="a6b727"/>
                </a:solidFill>
                <a:latin typeface="Corbel"/>
              </a:rPr>
              <a:t>Quatrième niveau de plan</a:t>
            </a:r>
            <a:endParaRPr b="0" lang="en-US" sz="1600" spc="-1" strike="noStrike">
              <a:solidFill>
                <a:srgbClr val="a6b727"/>
              </a:solidFill>
              <a:latin typeface="Corbe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a6b727"/>
                </a:solidFill>
                <a:latin typeface="Corbel"/>
              </a:rPr>
              <a:t>Cinquième niveau de plan</a:t>
            </a:r>
            <a:endParaRPr b="0" lang="en-US" sz="2000" spc="-1" strike="noStrike">
              <a:solidFill>
                <a:srgbClr val="a6b727"/>
              </a:solidFill>
              <a:latin typeface="Corbe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a6b727"/>
                </a:solidFill>
                <a:latin typeface="Corbel"/>
              </a:rPr>
              <a:t>Sixième niveau de plan</a:t>
            </a:r>
            <a:endParaRPr b="0" lang="en-US" sz="2000" spc="-1" strike="noStrike">
              <a:solidFill>
                <a:srgbClr val="a6b727"/>
              </a:solidFill>
              <a:latin typeface="Corbe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a6b727"/>
                </a:solidFill>
                <a:latin typeface="Corbel"/>
              </a:rPr>
              <a:t>Septième niveau de plan</a:t>
            </a:r>
            <a:endParaRPr b="0" lang="en-US" sz="2000" spc="-1" strike="noStrike">
              <a:solidFill>
                <a:srgbClr val="a6b727"/>
              </a:solidFill>
              <a:latin typeface="Corbe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a6b72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CustomShape 1"/>
          <p:cNvSpPr/>
          <p:nvPr/>
        </p:nvSpPr>
        <p:spPr>
          <a:xfrm>
            <a:off x="231120" y="243720"/>
            <a:ext cx="11724120" cy="637740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" name="PlaceHolder 2"/>
          <p:cNvSpPr>
            <a:spLocks noGrp="1"/>
          </p:cNvSpPr>
          <p:nvPr>
            <p:ph type="title"/>
          </p:nvPr>
        </p:nvSpPr>
        <p:spPr>
          <a:xfrm>
            <a:off x="1143000" y="609480"/>
            <a:ext cx="9875160" cy="135612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a6b727"/>
                </a:solidFill>
                <a:latin typeface="Corbel"/>
              </a:rPr>
              <a:t>Click to edit Master title style</a:t>
            </a:r>
            <a:endParaRPr b="0" lang="en-US" sz="4400" spc="-1" strike="noStrike">
              <a:solidFill>
                <a:srgbClr val="000000"/>
              </a:solidFill>
              <a:latin typeface="Corbe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1143000" y="2057400"/>
            <a:ext cx="9872640" cy="4038120"/>
          </a:xfrm>
          <a:prstGeom prst="rect">
            <a:avLst/>
          </a:prstGeom>
        </p:spPr>
        <p:txBody>
          <a:bodyPr>
            <a:noAutofit/>
          </a:bodyPr>
          <a:p>
            <a:pPr marL="228600" indent="-182520">
              <a:lnSpc>
                <a:spcPct val="90000"/>
              </a:lnSpc>
              <a:spcBef>
                <a:spcPts val="1400"/>
              </a:spcBef>
              <a:buClr>
                <a:srgbClr val="a6b727"/>
              </a:buClr>
              <a:buSzPct val="80000"/>
              <a:buFont typeface="Corbel"/>
              <a:buChar char="•"/>
            </a:pPr>
            <a:r>
              <a:rPr b="0" lang="en-US" sz="2200" spc="-1" strike="noStrike">
                <a:solidFill>
                  <a:srgbClr val="a6b727"/>
                </a:solidFill>
                <a:latin typeface="Corbel"/>
              </a:rPr>
              <a:t>Click to edit Master text styles</a:t>
            </a:r>
            <a:endParaRPr b="0" lang="en-US" sz="2200" spc="-1" strike="noStrike">
              <a:solidFill>
                <a:srgbClr val="a6b727"/>
              </a:solidFill>
              <a:latin typeface="Corbel"/>
            </a:endParaRPr>
          </a:p>
          <a:p>
            <a:pPr lvl="1" marL="457200" indent="-18252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a6b727"/>
              </a:buClr>
              <a:buSzPct val="80000"/>
              <a:buFont typeface="Corbel"/>
              <a:buChar char="•"/>
            </a:pPr>
            <a:r>
              <a:rPr b="0" lang="en-US" sz="2000" spc="-1" strike="noStrike">
                <a:solidFill>
                  <a:srgbClr val="a6b727"/>
                </a:solidFill>
                <a:latin typeface="Corbel"/>
              </a:rPr>
              <a:t>Second level</a:t>
            </a:r>
            <a:endParaRPr b="0" lang="en-US" sz="2000" spc="-1" strike="noStrike">
              <a:solidFill>
                <a:srgbClr val="a6b727"/>
              </a:solidFill>
              <a:latin typeface="Corbel"/>
            </a:endParaRPr>
          </a:p>
          <a:p>
            <a:pPr lvl="2" marL="731520" indent="-18252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a6b727"/>
              </a:buClr>
              <a:buSzPct val="80000"/>
              <a:buFont typeface="Corbel"/>
              <a:buChar char="•"/>
            </a:pPr>
            <a:r>
              <a:rPr b="0" lang="en-US" sz="1800" spc="-1" strike="noStrike">
                <a:solidFill>
                  <a:srgbClr val="a6b727"/>
                </a:solidFill>
                <a:latin typeface="Corbel"/>
              </a:rPr>
              <a:t>Third level</a:t>
            </a:r>
            <a:endParaRPr b="0" lang="en-US" sz="1800" spc="-1" strike="noStrike">
              <a:solidFill>
                <a:srgbClr val="a6b727"/>
              </a:solidFill>
              <a:latin typeface="Corbel"/>
            </a:endParaRPr>
          </a:p>
          <a:p>
            <a:pPr lvl="3" marL="1005840" indent="-18252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a6b727"/>
              </a:buClr>
              <a:buSzPct val="80000"/>
              <a:buFont typeface="Corbel"/>
              <a:buChar char="•"/>
            </a:pPr>
            <a:r>
              <a:rPr b="0" lang="en-US" sz="1600" spc="-1" strike="noStrike">
                <a:solidFill>
                  <a:srgbClr val="a6b727"/>
                </a:solidFill>
                <a:latin typeface="Corbel"/>
              </a:rPr>
              <a:t>Fourth level</a:t>
            </a:r>
            <a:endParaRPr b="0" lang="en-US" sz="1600" spc="-1" strike="noStrike">
              <a:solidFill>
                <a:srgbClr val="a6b727"/>
              </a:solidFill>
              <a:latin typeface="Corbel"/>
            </a:endParaRPr>
          </a:p>
          <a:p>
            <a:pPr lvl="4" marL="1280160" indent="-18252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a6b727"/>
              </a:buClr>
              <a:buSzPct val="80000"/>
              <a:buFont typeface="Corbel"/>
              <a:buChar char="•"/>
            </a:pPr>
            <a:r>
              <a:rPr b="0" lang="en-US" sz="1600" spc="-1" strike="noStrike">
                <a:solidFill>
                  <a:srgbClr val="a6b727"/>
                </a:solidFill>
                <a:latin typeface="Corbel"/>
              </a:rPr>
              <a:t>Fifth level</a:t>
            </a:r>
            <a:endParaRPr b="0" lang="en-US" sz="1600" spc="-1" strike="noStrike">
              <a:solidFill>
                <a:srgbClr val="a6b727"/>
              </a:solidFill>
              <a:latin typeface="Corbel"/>
            </a:endParaRPr>
          </a:p>
        </p:txBody>
      </p:sp>
      <p:sp>
        <p:nvSpPr>
          <p:cNvPr id="47" name="PlaceHolder 4"/>
          <p:cNvSpPr>
            <a:spLocks noGrp="1"/>
          </p:cNvSpPr>
          <p:nvPr>
            <p:ph type="dt"/>
          </p:nvPr>
        </p:nvSpPr>
        <p:spPr>
          <a:xfrm>
            <a:off x="1143000" y="6223680"/>
            <a:ext cx="2328840" cy="36468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fld id="{2C6202D1-D968-4CE5-99DF-115252FC934A}" type="datetime">
              <a:rPr b="0" lang="en-US" sz="1200" spc="-1" strike="noStrike">
                <a:solidFill>
                  <a:srgbClr val="a6b727"/>
                </a:solidFill>
                <a:latin typeface="Corbel"/>
              </a:rPr>
              <a:t>11/8/20</a:t>
            </a:fld>
            <a:endParaRPr b="0" lang="fr-FR" sz="1200" spc="-1" strike="noStrike">
              <a:latin typeface="Times New Roman"/>
            </a:endParaRPr>
          </a:p>
        </p:txBody>
      </p:sp>
      <p:sp>
        <p:nvSpPr>
          <p:cNvPr id="48" name="PlaceHolder 5"/>
          <p:cNvSpPr>
            <a:spLocks noGrp="1"/>
          </p:cNvSpPr>
          <p:nvPr>
            <p:ph type="ftr"/>
          </p:nvPr>
        </p:nvSpPr>
        <p:spPr>
          <a:xfrm>
            <a:off x="3949200" y="6223680"/>
            <a:ext cx="4717440" cy="364680"/>
          </a:xfrm>
          <a:prstGeom prst="rect">
            <a:avLst/>
          </a:prstGeom>
        </p:spPr>
        <p:txBody>
          <a:bodyPr anchor="ctr">
            <a:noAutofit/>
          </a:bodyPr>
          <a:p>
            <a:pPr algn="ctr"/>
            <a:endParaRPr b="0" lang="fr-FR" sz="1400" spc="-1" strike="noStrike">
              <a:latin typeface="Times New Roman"/>
            </a:endParaRPr>
          </a:p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a6b727"/>
                </a:solidFill>
                <a:latin typeface="Corbel"/>
              </a:rPr>
              <a:t>              </a:t>
            </a:r>
            <a:endParaRPr b="0" lang="fr-FR" sz="1200" spc="-1" strike="noStrike">
              <a:latin typeface="Times New Roman"/>
            </a:endParaRPr>
          </a:p>
        </p:txBody>
      </p:sp>
      <p:sp>
        <p:nvSpPr>
          <p:cNvPr id="49" name="PlaceHolder 6"/>
          <p:cNvSpPr>
            <a:spLocks noGrp="1"/>
          </p:cNvSpPr>
          <p:nvPr>
            <p:ph type="sldNum"/>
          </p:nvPr>
        </p:nvSpPr>
        <p:spPr>
          <a:xfrm>
            <a:off x="9329400" y="6223680"/>
            <a:ext cx="1705680" cy="364680"/>
          </a:xfrm>
          <a:prstGeom prst="rect">
            <a:avLst/>
          </a:prstGeom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2C25450B-B2DA-4586-9D9D-F65B391441A9}" type="slidenum">
              <a:rPr b="0" lang="en-US" sz="1200" spc="-1" strike="noStrike">
                <a:solidFill>
                  <a:srgbClr val="a6b727"/>
                </a:solidFill>
                <a:latin typeface="Corbel"/>
              </a:rPr>
              <a:t>&lt;numéro&gt;</a:t>
            </a:fld>
            <a:endParaRPr b="0" lang="fr-FR" sz="12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png"/><Relationship Id="rId3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4.jpeg"/><Relationship Id="rId2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6.jpeg"/><Relationship Id="rId2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17.jpeg"/><Relationship Id="rId2" Type="http://schemas.openxmlformats.org/officeDocument/2006/relationships/image" Target="../media/image18.jpeg"/><Relationship Id="rId3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19.jpe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5.jpeg"/><Relationship Id="rId3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6.jpeg"/><Relationship Id="rId2" Type="http://schemas.openxmlformats.org/officeDocument/2006/relationships/image" Target="../media/image7.png"/><Relationship Id="rId3" Type="http://schemas.openxmlformats.org/officeDocument/2006/relationships/image" Target="../media/image8.jpeg"/><Relationship Id="rId4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a6b72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Line 1"/>
          <p:cNvSpPr/>
          <p:nvPr/>
        </p:nvSpPr>
        <p:spPr>
          <a:xfrm>
            <a:off x="1978560" y="5462280"/>
            <a:ext cx="8229600" cy="0"/>
          </a:xfrm>
          <a:prstGeom prst="line">
            <a:avLst/>
          </a:prstGeom>
          <a:ln>
            <a:solidFill>
              <a:srgbClr val="ffffff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3" name="TextShape 2"/>
          <p:cNvSpPr txBox="1"/>
          <p:nvPr/>
        </p:nvSpPr>
        <p:spPr>
          <a:xfrm>
            <a:off x="1109880" y="3920400"/>
            <a:ext cx="9966600" cy="132552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/>
          </a:bodyPr>
          <a:p>
            <a:pPr algn="ctr">
              <a:lnSpc>
                <a:spcPct val="85000"/>
              </a:lnSpc>
            </a:pPr>
            <a:r>
              <a:rPr b="1" lang="en-US" sz="6600" spc="-1" strike="noStrike">
                <a:solidFill>
                  <a:srgbClr val="ffffff"/>
                </a:solidFill>
                <a:latin typeface="Corbel"/>
              </a:rPr>
              <a:t>Stage Cliiink</a:t>
            </a:r>
            <a:endParaRPr b="0" lang="en-US" sz="6600" spc="-1" strike="noStrike">
              <a:solidFill>
                <a:srgbClr val="000000"/>
              </a:solidFill>
              <a:latin typeface="Corbel"/>
            </a:endParaRPr>
          </a:p>
        </p:txBody>
      </p:sp>
      <p:sp>
        <p:nvSpPr>
          <p:cNvPr id="94" name="TextShape 3"/>
          <p:cNvSpPr txBox="1"/>
          <p:nvPr/>
        </p:nvSpPr>
        <p:spPr>
          <a:xfrm>
            <a:off x="1709640" y="5598360"/>
            <a:ext cx="8767440" cy="553320"/>
          </a:xfrm>
          <a:prstGeom prst="rect">
            <a:avLst/>
          </a:prstGeom>
          <a:noFill/>
          <a:ln w="0">
            <a:noFill/>
          </a:ln>
        </p:spPr>
        <p:txBody>
          <a:bodyPr>
            <a:normAutofit/>
          </a:bodyPr>
          <a:p>
            <a:pPr algn="ctr">
              <a:lnSpc>
                <a:spcPct val="90000"/>
              </a:lnSpc>
              <a:spcBef>
                <a:spcPts val="1400"/>
              </a:spcBef>
              <a:tabLst>
                <a:tab algn="l" pos="0"/>
              </a:tabLst>
            </a:pPr>
            <a:r>
              <a:rPr b="0" lang="en-US" sz="2000" spc="-1" strike="noStrike">
                <a:solidFill>
                  <a:srgbClr val="ffffff"/>
                </a:solidFill>
                <a:latin typeface="Corbel"/>
              </a:rPr>
              <a:t>Octobre 2020</a:t>
            </a:r>
            <a:endParaRPr b="0" lang="fr-FR" sz="2000" spc="-1" strike="noStrike">
              <a:latin typeface="Arial"/>
            </a:endParaRPr>
          </a:p>
        </p:txBody>
      </p:sp>
      <p:pic>
        <p:nvPicPr>
          <p:cNvPr id="95" name="Picture 6" descr=""/>
          <p:cNvPicPr/>
          <p:nvPr/>
        </p:nvPicPr>
        <p:blipFill>
          <a:blip r:embed="rId1"/>
          <a:srcRect l="-10" t="12205" r="42" b="48367"/>
          <a:stretch/>
        </p:blipFill>
        <p:spPr>
          <a:xfrm>
            <a:off x="352440" y="285120"/>
            <a:ext cx="11486880" cy="3418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Picture 4_1" descr=""/>
          <p:cNvPicPr/>
          <p:nvPr/>
        </p:nvPicPr>
        <p:blipFill>
          <a:blip r:embed="rId1"/>
          <a:stretch/>
        </p:blipFill>
        <p:spPr>
          <a:xfrm>
            <a:off x="1533240" y="693000"/>
            <a:ext cx="9648000" cy="5345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extShape 1"/>
          <p:cNvSpPr txBox="1"/>
          <p:nvPr/>
        </p:nvSpPr>
        <p:spPr>
          <a:xfrm>
            <a:off x="1109880" y="882360"/>
            <a:ext cx="9966600" cy="292572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 algn="ctr">
              <a:lnSpc>
                <a:spcPct val="85000"/>
              </a:lnSpc>
            </a:pPr>
            <a:r>
              <a:rPr b="1" lang="fr-FR" sz="7200" spc="-1" strike="noStrike" cap="all">
                <a:solidFill>
                  <a:srgbClr val="ffffff"/>
                </a:solidFill>
                <a:latin typeface="Corbel"/>
              </a:rPr>
              <a:t>data visualisation</a:t>
            </a:r>
            <a:endParaRPr b="0" lang="en-US" sz="7200" spc="-1" strike="noStrike">
              <a:solidFill>
                <a:srgbClr val="000000"/>
              </a:solidFill>
              <a:latin typeface="Corbel"/>
            </a:endParaRPr>
          </a:p>
        </p:txBody>
      </p:sp>
      <p:sp>
        <p:nvSpPr>
          <p:cNvPr id="118" name="TextShape 2"/>
          <p:cNvSpPr txBox="1"/>
          <p:nvPr/>
        </p:nvSpPr>
        <p:spPr>
          <a:xfrm>
            <a:off x="1709640" y="3869640"/>
            <a:ext cx="8767440" cy="138780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p>
            <a:pPr algn="ctr">
              <a:lnSpc>
                <a:spcPct val="90000"/>
              </a:lnSpc>
              <a:spcBef>
                <a:spcPts val="1400"/>
              </a:spcBef>
              <a:tabLst>
                <a:tab algn="l" pos="0"/>
              </a:tabLst>
            </a:pPr>
            <a:r>
              <a:rPr b="0" lang="fr-FR" sz="2200" spc="-1" strike="noStrike">
                <a:solidFill>
                  <a:srgbClr val="ffffff"/>
                </a:solidFill>
                <a:latin typeface="Corbel"/>
              </a:rPr>
              <a:t>Graphi</a:t>
            </a:r>
            <a:r>
              <a:rPr b="0" lang="fr-FR" sz="2200" spc="-1" strike="noStrike">
                <a:solidFill>
                  <a:srgbClr val="ffffff"/>
                </a:solidFill>
                <a:latin typeface="Corbel"/>
              </a:rPr>
              <a:t>ques </a:t>
            </a:r>
            <a:r>
              <a:rPr b="0" lang="fr-FR" sz="2200" spc="-1" strike="noStrike">
                <a:solidFill>
                  <a:srgbClr val="ffffff"/>
                </a:solidFill>
                <a:latin typeface="Corbel"/>
              </a:rPr>
              <a:t>et </a:t>
            </a:r>
            <a:r>
              <a:rPr b="0" lang="fr-FR" sz="2200" spc="-1" strike="noStrike">
                <a:solidFill>
                  <a:srgbClr val="ffffff"/>
                </a:solidFill>
                <a:latin typeface="Corbel"/>
              </a:rPr>
              <a:t>débuts </a:t>
            </a:r>
            <a:r>
              <a:rPr b="0" lang="fr-FR" sz="2200" spc="-1" strike="noStrike">
                <a:solidFill>
                  <a:srgbClr val="ffffff"/>
                </a:solidFill>
                <a:latin typeface="Corbel"/>
              </a:rPr>
              <a:t>d’inter</a:t>
            </a:r>
            <a:r>
              <a:rPr b="0" lang="fr-FR" sz="2200" spc="-1" strike="noStrike">
                <a:solidFill>
                  <a:srgbClr val="ffffff"/>
                </a:solidFill>
                <a:latin typeface="Corbel"/>
              </a:rPr>
              <a:t>prétati</a:t>
            </a:r>
            <a:r>
              <a:rPr b="0" lang="fr-FR" sz="2200" spc="-1" strike="noStrike">
                <a:solidFill>
                  <a:srgbClr val="ffffff"/>
                </a:solidFill>
                <a:latin typeface="Corbel"/>
              </a:rPr>
              <a:t>on</a:t>
            </a:r>
            <a:endParaRPr b="0" lang="fr-FR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TextShape 1"/>
          <p:cNvSpPr txBox="1"/>
          <p:nvPr/>
        </p:nvSpPr>
        <p:spPr>
          <a:xfrm>
            <a:off x="1143000" y="609480"/>
            <a:ext cx="9875160" cy="13561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fr-FR" sz="4400" spc="-1" strike="noStrike">
                <a:solidFill>
                  <a:srgbClr val="a6b727"/>
                </a:solidFill>
                <a:latin typeface="Corbel"/>
              </a:rPr>
              <a:t>Collecteurs</a:t>
            </a:r>
            <a:endParaRPr b="0" lang="en-US" sz="4400" spc="-1" strike="noStrike">
              <a:solidFill>
                <a:srgbClr val="000000"/>
              </a:solidFill>
              <a:latin typeface="Corbel"/>
            </a:endParaRPr>
          </a:p>
        </p:txBody>
      </p:sp>
      <p:pic>
        <p:nvPicPr>
          <p:cNvPr id="120" name="Content Placeholder 4" descr=""/>
          <p:cNvPicPr/>
          <p:nvPr/>
        </p:nvPicPr>
        <p:blipFill>
          <a:blip r:embed="rId1"/>
          <a:stretch/>
        </p:blipFill>
        <p:spPr>
          <a:xfrm>
            <a:off x="1041840" y="2477880"/>
            <a:ext cx="3275640" cy="3155040"/>
          </a:xfrm>
          <a:prstGeom prst="rect">
            <a:avLst/>
          </a:prstGeom>
          <a:ln w="0">
            <a:noFill/>
          </a:ln>
        </p:spPr>
      </p:pic>
      <p:pic>
        <p:nvPicPr>
          <p:cNvPr id="121" name="Picture 6" descr=""/>
          <p:cNvPicPr/>
          <p:nvPr/>
        </p:nvPicPr>
        <p:blipFill>
          <a:blip r:embed="rId2"/>
          <a:stretch/>
        </p:blipFill>
        <p:spPr>
          <a:xfrm>
            <a:off x="5965920" y="2477880"/>
            <a:ext cx="3816000" cy="3155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TextShape 1"/>
          <p:cNvSpPr txBox="1"/>
          <p:nvPr/>
        </p:nvSpPr>
        <p:spPr>
          <a:xfrm>
            <a:off x="1143000" y="609480"/>
            <a:ext cx="9875160" cy="13561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fr-FR" sz="4400" spc="-1" strike="noStrike">
                <a:solidFill>
                  <a:srgbClr val="a6b727"/>
                </a:solidFill>
                <a:latin typeface="Corbel"/>
              </a:rPr>
              <a:t>Collecteurs (2)</a:t>
            </a:r>
            <a:endParaRPr b="0" lang="en-US" sz="4400" spc="-1" strike="noStrike">
              <a:solidFill>
                <a:srgbClr val="000000"/>
              </a:solidFill>
              <a:latin typeface="Corbel"/>
            </a:endParaRPr>
          </a:p>
        </p:txBody>
      </p:sp>
      <p:pic>
        <p:nvPicPr>
          <p:cNvPr id="123" name="Content Placeholder 4" descr=""/>
          <p:cNvPicPr/>
          <p:nvPr/>
        </p:nvPicPr>
        <p:blipFill>
          <a:blip r:embed="rId1"/>
          <a:stretch/>
        </p:blipFill>
        <p:spPr>
          <a:xfrm>
            <a:off x="1443600" y="2057400"/>
            <a:ext cx="9271080" cy="40381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TextShape 1"/>
          <p:cNvSpPr txBox="1"/>
          <p:nvPr/>
        </p:nvSpPr>
        <p:spPr>
          <a:xfrm>
            <a:off x="1109880" y="882360"/>
            <a:ext cx="9966600" cy="292572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 algn="ctr">
              <a:lnSpc>
                <a:spcPct val="85000"/>
              </a:lnSpc>
            </a:pPr>
            <a:r>
              <a:rPr b="1" lang="fr-FR" sz="7200" spc="-1" strike="noStrike" cap="all">
                <a:solidFill>
                  <a:srgbClr val="ffffff"/>
                </a:solidFill>
                <a:latin typeface="Corbel"/>
              </a:rPr>
              <a:t>g</a:t>
            </a:r>
            <a:r>
              <a:rPr b="1" lang="fr-FR" sz="7200" spc="-1" strike="noStrike" cap="all">
                <a:solidFill>
                  <a:srgbClr val="ffffff"/>
                </a:solidFill>
                <a:latin typeface="Corbel"/>
              </a:rPr>
              <a:t>é</a:t>
            </a:r>
            <a:r>
              <a:rPr b="1" lang="fr-FR" sz="7200" spc="-1" strike="noStrike" cap="all">
                <a:solidFill>
                  <a:srgbClr val="ffffff"/>
                </a:solidFill>
                <a:latin typeface="Corbel"/>
              </a:rPr>
              <a:t>o</a:t>
            </a:r>
            <a:r>
              <a:rPr b="1" lang="fr-FR" sz="7200" spc="-1" strike="noStrike" cap="all">
                <a:solidFill>
                  <a:srgbClr val="ffffff"/>
                </a:solidFill>
                <a:latin typeface="Corbel"/>
              </a:rPr>
              <a:t>v</a:t>
            </a:r>
            <a:r>
              <a:rPr b="1" lang="fr-FR" sz="7200" spc="-1" strike="noStrike" cap="all">
                <a:solidFill>
                  <a:srgbClr val="ffffff"/>
                </a:solidFill>
                <a:latin typeface="Corbel"/>
              </a:rPr>
              <a:t>is</a:t>
            </a:r>
            <a:r>
              <a:rPr b="1" lang="fr-FR" sz="7200" spc="-1" strike="noStrike" cap="all">
                <a:solidFill>
                  <a:srgbClr val="ffffff"/>
                </a:solidFill>
                <a:latin typeface="Corbel"/>
              </a:rPr>
              <a:t>u</a:t>
            </a:r>
            <a:r>
              <a:rPr b="1" lang="fr-FR" sz="7200" spc="-1" strike="noStrike" cap="all">
                <a:solidFill>
                  <a:srgbClr val="ffffff"/>
                </a:solidFill>
                <a:latin typeface="Corbel"/>
              </a:rPr>
              <a:t>a</a:t>
            </a:r>
            <a:r>
              <a:rPr b="1" lang="fr-FR" sz="7200" spc="-1" strike="noStrike" cap="all">
                <a:solidFill>
                  <a:srgbClr val="ffffff"/>
                </a:solidFill>
                <a:latin typeface="Corbel"/>
              </a:rPr>
              <a:t>li</a:t>
            </a:r>
            <a:r>
              <a:rPr b="1" lang="fr-FR" sz="7200" spc="-1" strike="noStrike" cap="all">
                <a:solidFill>
                  <a:srgbClr val="ffffff"/>
                </a:solidFill>
                <a:latin typeface="Corbel"/>
              </a:rPr>
              <a:t>s</a:t>
            </a:r>
            <a:r>
              <a:rPr b="1" lang="fr-FR" sz="7200" spc="-1" strike="noStrike" cap="all">
                <a:solidFill>
                  <a:srgbClr val="ffffff"/>
                </a:solidFill>
                <a:latin typeface="Corbel"/>
              </a:rPr>
              <a:t>a</a:t>
            </a:r>
            <a:r>
              <a:rPr b="1" lang="fr-FR" sz="7200" spc="-1" strike="noStrike" cap="all">
                <a:solidFill>
                  <a:srgbClr val="ffffff"/>
                </a:solidFill>
                <a:latin typeface="Corbel"/>
              </a:rPr>
              <a:t>ti</a:t>
            </a:r>
            <a:r>
              <a:rPr b="1" lang="fr-FR" sz="7200" spc="-1" strike="noStrike" cap="all">
                <a:solidFill>
                  <a:srgbClr val="ffffff"/>
                </a:solidFill>
                <a:latin typeface="Corbel"/>
              </a:rPr>
              <a:t>o</a:t>
            </a:r>
            <a:r>
              <a:rPr b="1" lang="fr-FR" sz="7200" spc="-1" strike="noStrike" cap="all">
                <a:solidFill>
                  <a:srgbClr val="ffffff"/>
                </a:solidFill>
                <a:latin typeface="Corbel"/>
              </a:rPr>
              <a:t>n </a:t>
            </a:r>
            <a:endParaRPr b="0" lang="en-US" sz="7200" spc="-1" strike="noStrike">
              <a:solidFill>
                <a:srgbClr val="000000"/>
              </a:solidFill>
              <a:latin typeface="Corbel"/>
            </a:endParaRPr>
          </a:p>
        </p:txBody>
      </p:sp>
      <p:sp>
        <p:nvSpPr>
          <p:cNvPr id="125" name="TextShape 2"/>
          <p:cNvSpPr txBox="1"/>
          <p:nvPr/>
        </p:nvSpPr>
        <p:spPr>
          <a:xfrm>
            <a:off x="1709640" y="3869640"/>
            <a:ext cx="8767440" cy="138780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p>
            <a:pPr algn="ctr">
              <a:lnSpc>
                <a:spcPct val="90000"/>
              </a:lnSpc>
              <a:spcBef>
                <a:spcPts val="1400"/>
              </a:spcBef>
              <a:tabLst>
                <a:tab algn="l" pos="0"/>
              </a:tabLst>
            </a:pPr>
            <a:r>
              <a:rPr b="0" lang="fr-FR" sz="2200" spc="-1" strike="noStrike">
                <a:solidFill>
                  <a:srgbClr val="ffffff"/>
                </a:solidFill>
                <a:latin typeface="Corbel"/>
              </a:rPr>
              <a:t>Carte interactive</a:t>
            </a:r>
            <a:endParaRPr b="0" lang="fr-FR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extShape 1"/>
          <p:cNvSpPr txBox="1"/>
          <p:nvPr/>
        </p:nvSpPr>
        <p:spPr>
          <a:xfrm>
            <a:off x="1143000" y="609480"/>
            <a:ext cx="9875160" cy="13561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fr-FR" sz="4400" spc="-1" strike="noStrike">
                <a:solidFill>
                  <a:srgbClr val="a6b727"/>
                </a:solidFill>
                <a:latin typeface="Corbel"/>
              </a:rPr>
              <a:t>Aperçu </a:t>
            </a:r>
            <a:endParaRPr b="0" lang="en-US" sz="4400" spc="-1" strike="noStrike">
              <a:solidFill>
                <a:srgbClr val="000000"/>
              </a:solidFill>
              <a:latin typeface="Corbel"/>
            </a:endParaRPr>
          </a:p>
        </p:txBody>
      </p:sp>
      <p:pic>
        <p:nvPicPr>
          <p:cNvPr id="127" name="Content Placeholder 4" descr=""/>
          <p:cNvPicPr/>
          <p:nvPr/>
        </p:nvPicPr>
        <p:blipFill>
          <a:blip r:embed="rId1"/>
          <a:stretch/>
        </p:blipFill>
        <p:spPr>
          <a:xfrm>
            <a:off x="845640" y="1965960"/>
            <a:ext cx="6996240" cy="4053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TextShape 1"/>
          <p:cNvSpPr txBox="1"/>
          <p:nvPr/>
        </p:nvSpPr>
        <p:spPr>
          <a:xfrm>
            <a:off x="1143000" y="609480"/>
            <a:ext cx="9875160" cy="13561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fr-FR" sz="4400" spc="-1" strike="noStrike">
                <a:solidFill>
                  <a:srgbClr val="a6b727"/>
                </a:solidFill>
                <a:latin typeface="Corbel"/>
              </a:rPr>
              <a:t>Folium</a:t>
            </a:r>
            <a:endParaRPr b="0" lang="en-US" sz="4400" spc="-1" strike="noStrike">
              <a:solidFill>
                <a:srgbClr val="000000"/>
              </a:solidFill>
              <a:latin typeface="Corbel"/>
            </a:endParaRPr>
          </a:p>
        </p:txBody>
      </p:sp>
      <p:sp>
        <p:nvSpPr>
          <p:cNvPr id="129" name="TextShape 2"/>
          <p:cNvSpPr txBox="1"/>
          <p:nvPr/>
        </p:nvSpPr>
        <p:spPr>
          <a:xfrm>
            <a:off x="1143000" y="2057400"/>
            <a:ext cx="9872640" cy="403812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p>
            <a:pPr marL="228600" indent="-182520">
              <a:lnSpc>
                <a:spcPct val="90000"/>
              </a:lnSpc>
              <a:spcBef>
                <a:spcPts val="1400"/>
              </a:spcBef>
              <a:buClr>
                <a:srgbClr val="a6b727"/>
              </a:buClr>
              <a:buSzPct val="80000"/>
              <a:buFont typeface="Corbel"/>
              <a:buChar char="•"/>
            </a:pPr>
            <a:r>
              <a:rPr b="0" lang="fr-FR" sz="2200" spc="-1" strike="noStrike">
                <a:solidFill>
                  <a:srgbClr val="a6b727"/>
                </a:solidFill>
                <a:latin typeface="Corbel"/>
              </a:rPr>
              <a:t>Librairie Python pour de la cartographie interactive</a:t>
            </a:r>
            <a:endParaRPr b="0" lang="en-US" sz="2200" spc="-1" strike="noStrike">
              <a:solidFill>
                <a:srgbClr val="a6b727"/>
              </a:solidFill>
              <a:latin typeface="Corbel"/>
            </a:endParaRPr>
          </a:p>
          <a:p>
            <a:pPr marL="228600" indent="-182520">
              <a:lnSpc>
                <a:spcPct val="90000"/>
              </a:lnSpc>
              <a:spcBef>
                <a:spcPts val="1400"/>
              </a:spcBef>
              <a:buClr>
                <a:srgbClr val="a6b727"/>
              </a:buClr>
              <a:buSzPct val="80000"/>
              <a:buFont typeface="Corbel"/>
              <a:buChar char="•"/>
            </a:pPr>
            <a:r>
              <a:rPr b="0" lang="fr-FR" sz="2200" spc="-1" strike="noStrike">
                <a:solidFill>
                  <a:srgbClr val="a6b727"/>
                </a:solidFill>
                <a:latin typeface="Corbel"/>
              </a:rPr>
              <a:t>S’appuie sur la bibliothèque JavaScript Leaflet</a:t>
            </a:r>
            <a:endParaRPr b="0" lang="en-US" sz="2200" spc="-1" strike="noStrike">
              <a:solidFill>
                <a:srgbClr val="a6b727"/>
              </a:solidFill>
              <a:latin typeface="Corbel"/>
            </a:endParaRPr>
          </a:p>
          <a:p>
            <a:pPr>
              <a:lnSpc>
                <a:spcPct val="90000"/>
              </a:lnSpc>
              <a:spcBef>
                <a:spcPts val="1400"/>
              </a:spcBef>
            </a:pPr>
            <a:endParaRPr b="0" lang="en-US" sz="2200" spc="-1" strike="noStrike">
              <a:solidFill>
                <a:srgbClr val="a6b727"/>
              </a:solidFill>
              <a:latin typeface="Corbel"/>
            </a:endParaRPr>
          </a:p>
          <a:p>
            <a:pPr>
              <a:lnSpc>
                <a:spcPct val="90000"/>
              </a:lnSpc>
              <a:spcBef>
                <a:spcPts val="1400"/>
              </a:spcBef>
            </a:pPr>
            <a:endParaRPr b="0" lang="en-US" sz="2200" spc="-1" strike="noStrike">
              <a:solidFill>
                <a:srgbClr val="a6b727"/>
              </a:solidFill>
              <a:latin typeface="Corbe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TextShape 1"/>
          <p:cNvSpPr txBox="1"/>
          <p:nvPr/>
        </p:nvSpPr>
        <p:spPr>
          <a:xfrm>
            <a:off x="1143000" y="609480"/>
            <a:ext cx="9875160" cy="13561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fr-FR" sz="4400" spc="-1" strike="noStrike">
                <a:solidFill>
                  <a:srgbClr val="a6b727"/>
                </a:solidFill>
                <a:latin typeface="Corbel"/>
              </a:rPr>
              <a:t>JSON</a:t>
            </a:r>
            <a:endParaRPr b="0" lang="en-US" sz="4400" spc="-1" strike="noStrike">
              <a:solidFill>
                <a:srgbClr val="000000"/>
              </a:solidFill>
              <a:latin typeface="Corbel"/>
            </a:endParaRPr>
          </a:p>
        </p:txBody>
      </p:sp>
      <p:sp>
        <p:nvSpPr>
          <p:cNvPr id="131" name="TextShape 2"/>
          <p:cNvSpPr txBox="1"/>
          <p:nvPr/>
        </p:nvSpPr>
        <p:spPr>
          <a:xfrm>
            <a:off x="1143000" y="2057400"/>
            <a:ext cx="9872640" cy="2930040"/>
          </a:xfrm>
          <a:prstGeom prst="rect">
            <a:avLst/>
          </a:prstGeom>
          <a:noFill/>
          <a:ln w="0">
            <a:noFill/>
          </a:ln>
        </p:spPr>
        <p:txBody>
          <a:bodyPr>
            <a:normAutofit fontScale="70000"/>
          </a:bodyPr>
          <a:p>
            <a:pPr marL="228600" indent="-182520">
              <a:lnSpc>
                <a:spcPct val="90000"/>
              </a:lnSpc>
              <a:spcBef>
                <a:spcPts val="1400"/>
              </a:spcBef>
              <a:buClr>
                <a:srgbClr val="a6b727"/>
              </a:buClr>
              <a:buSzPct val="80000"/>
              <a:buFont typeface="Corbel"/>
              <a:buChar char="•"/>
            </a:pPr>
            <a:r>
              <a:rPr b="0" lang="fr-FR" sz="2200" spc="-1" strike="noStrike">
                <a:solidFill>
                  <a:srgbClr val="a6b727"/>
                </a:solidFill>
                <a:latin typeface="Corbel"/>
              </a:rPr>
              <a:t>JavaScript Object Notation</a:t>
            </a:r>
            <a:endParaRPr b="0" lang="en-US" sz="2200" spc="-1" strike="noStrike">
              <a:solidFill>
                <a:srgbClr val="a6b727"/>
              </a:solidFill>
              <a:latin typeface="Corbel"/>
            </a:endParaRPr>
          </a:p>
          <a:p>
            <a:pPr marL="228600" indent="-182520">
              <a:lnSpc>
                <a:spcPct val="90000"/>
              </a:lnSpc>
              <a:spcBef>
                <a:spcPts val="1400"/>
              </a:spcBef>
              <a:buClr>
                <a:srgbClr val="a6b727"/>
              </a:buClr>
              <a:buSzPct val="80000"/>
              <a:buFont typeface="Corbel"/>
              <a:buChar char="•"/>
            </a:pPr>
            <a:r>
              <a:rPr b="0" lang="fr-FR" sz="2200" spc="-1" strike="noStrike">
                <a:solidFill>
                  <a:srgbClr val="a6b727"/>
                </a:solidFill>
                <a:latin typeface="Corbel"/>
              </a:rPr>
              <a:t>Format de données textuelles (comparable à XML)</a:t>
            </a:r>
            <a:endParaRPr b="0" lang="en-US" sz="2200" spc="-1" strike="noStrike">
              <a:solidFill>
                <a:srgbClr val="a6b727"/>
              </a:solidFill>
              <a:latin typeface="Corbel"/>
            </a:endParaRPr>
          </a:p>
          <a:p>
            <a:pPr marL="228600" indent="-182520">
              <a:lnSpc>
                <a:spcPct val="90000"/>
              </a:lnSpc>
              <a:spcBef>
                <a:spcPts val="1400"/>
              </a:spcBef>
              <a:buClr>
                <a:srgbClr val="a6b727"/>
              </a:buClr>
              <a:buSzPct val="80000"/>
              <a:buFont typeface="Corbel"/>
              <a:buChar char="•"/>
            </a:pPr>
            <a:r>
              <a:rPr b="0" lang="fr-FR" sz="2200" spc="-1" strike="noStrike">
                <a:solidFill>
                  <a:srgbClr val="a6b727"/>
                </a:solidFill>
                <a:latin typeface="Corbel"/>
              </a:rPr>
              <a:t>Pour faciliter l'échange de contenus complexes en utilisant un standard</a:t>
            </a:r>
            <a:endParaRPr b="0" lang="en-US" sz="2200" spc="-1" strike="noStrike">
              <a:solidFill>
                <a:srgbClr val="a6b727"/>
              </a:solidFill>
              <a:latin typeface="Corbel"/>
            </a:endParaRPr>
          </a:p>
          <a:p>
            <a:pPr marL="228600" indent="-182520">
              <a:lnSpc>
                <a:spcPct val="90000"/>
              </a:lnSpc>
              <a:spcBef>
                <a:spcPts val="1400"/>
              </a:spcBef>
              <a:buClr>
                <a:srgbClr val="a6b727"/>
              </a:buClr>
              <a:buSzPct val="80000"/>
              <a:buFont typeface="Corbel"/>
              <a:buChar char="•"/>
            </a:pPr>
            <a:r>
              <a:rPr b="0" lang="fr-FR" sz="2200" spc="-1" strike="noStrike">
                <a:solidFill>
                  <a:srgbClr val="a6b727"/>
                </a:solidFill>
                <a:latin typeface="Corbel"/>
              </a:rPr>
              <a:t>Avec l’aide de bibliothèques existantes dans la plupart des langages (dont Python)</a:t>
            </a:r>
            <a:endParaRPr b="0" lang="en-US" sz="2200" spc="-1" strike="noStrike">
              <a:solidFill>
                <a:srgbClr val="a6b727"/>
              </a:solidFill>
              <a:latin typeface="Corbel"/>
            </a:endParaRPr>
          </a:p>
          <a:p>
            <a:pPr marL="228600" indent="-182520">
              <a:lnSpc>
                <a:spcPct val="90000"/>
              </a:lnSpc>
              <a:spcBef>
                <a:spcPts val="1400"/>
              </a:spcBef>
              <a:buClr>
                <a:srgbClr val="a6b727"/>
              </a:buClr>
              <a:buSzPct val="80000"/>
              <a:buFont typeface="Corbel"/>
              <a:buChar char="•"/>
            </a:pPr>
            <a:r>
              <a:rPr b="0" lang="fr-FR" sz="2200" spc="-1" strike="noStrike">
                <a:solidFill>
                  <a:srgbClr val="a6b727"/>
                </a:solidFill>
                <a:latin typeface="Corbel"/>
              </a:rPr>
              <a:t>Structuré autour d’ensembles de paires clé/valeur (tel un dictionnaire en Python)</a:t>
            </a:r>
            <a:endParaRPr b="0" lang="en-US" sz="2200" spc="-1" strike="noStrike">
              <a:solidFill>
                <a:srgbClr val="a6b727"/>
              </a:solidFill>
              <a:latin typeface="Corbel"/>
            </a:endParaRPr>
          </a:p>
          <a:p>
            <a:pPr marL="228600" indent="-182520">
              <a:lnSpc>
                <a:spcPct val="90000"/>
              </a:lnSpc>
              <a:spcBef>
                <a:spcPts val="1400"/>
              </a:spcBef>
              <a:buClr>
                <a:srgbClr val="a6b727"/>
              </a:buClr>
              <a:buSzPct val="80000"/>
              <a:buFont typeface="Corbel"/>
              <a:buChar char="•"/>
            </a:pPr>
            <a:r>
              <a:rPr b="0" lang="fr-FR" sz="2200" spc="-1" strike="noStrike">
                <a:solidFill>
                  <a:srgbClr val="a6b727"/>
                </a:solidFill>
                <a:latin typeface="Corbel"/>
              </a:rPr>
              <a:t>Facile et peu verbeux mais types restreints</a:t>
            </a:r>
            <a:endParaRPr b="0" lang="en-US" sz="2200" spc="-1" strike="noStrike">
              <a:solidFill>
                <a:srgbClr val="a6b727"/>
              </a:solidFill>
              <a:latin typeface="Corbel"/>
            </a:endParaRPr>
          </a:p>
          <a:p>
            <a:pPr>
              <a:lnSpc>
                <a:spcPct val="90000"/>
              </a:lnSpc>
              <a:spcBef>
                <a:spcPts val="1400"/>
              </a:spcBef>
            </a:pPr>
            <a:endParaRPr b="0" lang="en-US" sz="2200" spc="-1" strike="noStrike">
              <a:solidFill>
                <a:srgbClr val="a6b727"/>
              </a:solidFill>
              <a:latin typeface="Corbel"/>
            </a:endParaRPr>
          </a:p>
        </p:txBody>
      </p:sp>
      <p:pic>
        <p:nvPicPr>
          <p:cNvPr id="132" name="Picture 4" descr=""/>
          <p:cNvPicPr/>
          <p:nvPr/>
        </p:nvPicPr>
        <p:blipFill>
          <a:blip r:embed="rId1"/>
          <a:stretch/>
        </p:blipFill>
        <p:spPr>
          <a:xfrm>
            <a:off x="6774840" y="4390200"/>
            <a:ext cx="4781880" cy="2154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TextShape 1"/>
          <p:cNvSpPr txBox="1"/>
          <p:nvPr/>
        </p:nvSpPr>
        <p:spPr>
          <a:xfrm>
            <a:off x="1143000" y="609480"/>
            <a:ext cx="9875160" cy="13561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fr-FR" sz="4400" spc="-1" strike="noStrike">
                <a:solidFill>
                  <a:srgbClr val="a6b727"/>
                </a:solidFill>
                <a:latin typeface="Corbel"/>
              </a:rPr>
              <a:t>GeoJSON</a:t>
            </a:r>
            <a:endParaRPr b="0" lang="en-US" sz="4400" spc="-1" strike="noStrike">
              <a:solidFill>
                <a:srgbClr val="000000"/>
              </a:solidFill>
              <a:latin typeface="Corbel"/>
            </a:endParaRPr>
          </a:p>
        </p:txBody>
      </p:sp>
      <p:sp>
        <p:nvSpPr>
          <p:cNvPr id="134" name="TextShape 2"/>
          <p:cNvSpPr txBox="1"/>
          <p:nvPr/>
        </p:nvSpPr>
        <p:spPr>
          <a:xfrm>
            <a:off x="1143000" y="2057400"/>
            <a:ext cx="9872640" cy="403812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p>
            <a:pPr marL="228600" indent="-182520">
              <a:lnSpc>
                <a:spcPct val="90000"/>
              </a:lnSpc>
              <a:spcBef>
                <a:spcPts val="1400"/>
              </a:spcBef>
              <a:buClr>
                <a:srgbClr val="a6b727"/>
              </a:buClr>
              <a:buSzPct val="80000"/>
              <a:buFont typeface="Corbel"/>
              <a:buChar char="•"/>
            </a:pPr>
            <a:r>
              <a:rPr b="0" lang="fr-FR" sz="2200" spc="-1" strike="noStrike">
                <a:solidFill>
                  <a:srgbClr val="a6b727"/>
                </a:solidFill>
                <a:latin typeface="Corbel"/>
              </a:rPr>
              <a:t>Geographic JSON</a:t>
            </a:r>
            <a:endParaRPr b="0" lang="en-US" sz="2200" spc="-1" strike="noStrike">
              <a:solidFill>
                <a:srgbClr val="a6b727"/>
              </a:solidFill>
              <a:latin typeface="Corbel"/>
            </a:endParaRPr>
          </a:p>
          <a:p>
            <a:pPr marL="228600" indent="-182520">
              <a:lnSpc>
                <a:spcPct val="90000"/>
              </a:lnSpc>
              <a:spcBef>
                <a:spcPts val="1400"/>
              </a:spcBef>
              <a:buClr>
                <a:srgbClr val="a6b727"/>
              </a:buClr>
              <a:buSzPct val="80000"/>
              <a:buFont typeface="Corbel"/>
              <a:buChar char="•"/>
            </a:pPr>
            <a:r>
              <a:rPr b="0" lang="fr-FR" sz="2200" spc="-1" strike="noStrike">
                <a:solidFill>
                  <a:srgbClr val="a6b727"/>
                </a:solidFill>
                <a:latin typeface="Corbel"/>
              </a:rPr>
              <a:t>Format d’encodage d'ensemble de données géospatiales</a:t>
            </a:r>
            <a:endParaRPr b="0" lang="en-US" sz="2200" spc="-1" strike="noStrike">
              <a:solidFill>
                <a:srgbClr val="a6b727"/>
              </a:solidFill>
              <a:latin typeface="Corbel"/>
            </a:endParaRPr>
          </a:p>
          <a:p>
            <a:pPr marL="228600" indent="-182520">
              <a:lnSpc>
                <a:spcPct val="90000"/>
              </a:lnSpc>
              <a:spcBef>
                <a:spcPts val="1400"/>
              </a:spcBef>
              <a:buClr>
                <a:srgbClr val="a6b727"/>
              </a:buClr>
              <a:buSzPct val="80000"/>
              <a:buFont typeface="Corbel"/>
              <a:buChar char="•"/>
            </a:pPr>
            <a:r>
              <a:rPr b="0" lang="fr-FR" sz="2200" spc="-1" strike="noStrike">
                <a:solidFill>
                  <a:srgbClr val="a6b727"/>
                </a:solidFill>
                <a:latin typeface="Corbel"/>
              </a:rPr>
              <a:t>Utilisant la norme JSON</a:t>
            </a:r>
            <a:endParaRPr b="0" lang="en-US" sz="2200" spc="-1" strike="noStrike">
              <a:solidFill>
                <a:srgbClr val="a6b727"/>
              </a:solidFill>
              <a:latin typeface="Corbel"/>
            </a:endParaRPr>
          </a:p>
          <a:p>
            <a:pPr marL="228600" indent="-182520">
              <a:lnSpc>
                <a:spcPct val="90000"/>
              </a:lnSpc>
              <a:spcBef>
                <a:spcPts val="1400"/>
              </a:spcBef>
              <a:buClr>
                <a:srgbClr val="a6b727"/>
              </a:buClr>
              <a:buSzPct val="80000"/>
              <a:buFont typeface="Corbel"/>
              <a:buChar char="•"/>
            </a:pPr>
            <a:r>
              <a:rPr b="0" lang="fr-FR" sz="2200" spc="-1" strike="noStrike">
                <a:solidFill>
                  <a:srgbClr val="a6b727"/>
                </a:solidFill>
                <a:latin typeface="Corbel"/>
              </a:rPr>
              <a:t>Utilisé par Leaflet (et le projet OpenStreetMap) et Python</a:t>
            </a:r>
            <a:endParaRPr b="0" lang="en-US" sz="2200" spc="-1" strike="noStrike">
              <a:solidFill>
                <a:srgbClr val="a6b727"/>
              </a:solidFill>
              <a:latin typeface="Corbel"/>
            </a:endParaRPr>
          </a:p>
        </p:txBody>
      </p:sp>
      <p:pic>
        <p:nvPicPr>
          <p:cNvPr id="135" name="Picture 4" descr=""/>
          <p:cNvPicPr/>
          <p:nvPr/>
        </p:nvPicPr>
        <p:blipFill>
          <a:blip r:embed="rId1"/>
          <a:stretch/>
        </p:blipFill>
        <p:spPr>
          <a:xfrm>
            <a:off x="8633520" y="3323160"/>
            <a:ext cx="2889000" cy="2994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TextShape 1"/>
          <p:cNvSpPr txBox="1"/>
          <p:nvPr/>
        </p:nvSpPr>
        <p:spPr>
          <a:xfrm>
            <a:off x="1109880" y="882360"/>
            <a:ext cx="9966600" cy="292572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 algn="ctr">
              <a:lnSpc>
                <a:spcPct val="85000"/>
              </a:lnSpc>
            </a:pPr>
            <a:r>
              <a:rPr b="1" lang="fr-FR" sz="7200" spc="-1" strike="noStrike" cap="all">
                <a:solidFill>
                  <a:srgbClr val="ffffff"/>
                </a:solidFill>
                <a:latin typeface="Corbel"/>
              </a:rPr>
              <a:t>CONTEXTE</a:t>
            </a:r>
            <a:endParaRPr b="0" lang="en-US" sz="7200" spc="-1" strike="noStrike">
              <a:solidFill>
                <a:srgbClr val="000000"/>
              </a:solidFill>
              <a:latin typeface="Corbel"/>
            </a:endParaRPr>
          </a:p>
        </p:txBody>
      </p:sp>
      <p:sp>
        <p:nvSpPr>
          <p:cNvPr id="97" name="TextShape 2"/>
          <p:cNvSpPr txBox="1"/>
          <p:nvPr/>
        </p:nvSpPr>
        <p:spPr>
          <a:xfrm>
            <a:off x="1709640" y="3869640"/>
            <a:ext cx="8767440" cy="138780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TextShape 1"/>
          <p:cNvSpPr txBox="1"/>
          <p:nvPr/>
        </p:nvSpPr>
        <p:spPr>
          <a:xfrm>
            <a:off x="1143000" y="609480"/>
            <a:ext cx="9875160" cy="13561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fr-FR" sz="4400" spc="-1" strike="noStrike">
                <a:solidFill>
                  <a:srgbClr val="a6b727"/>
                </a:solidFill>
                <a:latin typeface="Corbel"/>
              </a:rPr>
              <a:t>Amélioration du GeoJSON pour la CACPL</a:t>
            </a:r>
            <a:endParaRPr b="0" lang="en-US" sz="4400" spc="-1" strike="noStrike">
              <a:solidFill>
                <a:srgbClr val="000000"/>
              </a:solidFill>
              <a:latin typeface="Corbel"/>
            </a:endParaRPr>
          </a:p>
        </p:txBody>
      </p:sp>
      <p:sp>
        <p:nvSpPr>
          <p:cNvPr id="137" name="TextShape 2"/>
          <p:cNvSpPr txBox="1"/>
          <p:nvPr/>
        </p:nvSpPr>
        <p:spPr>
          <a:xfrm>
            <a:off x="1143000" y="2057400"/>
            <a:ext cx="9872640" cy="403812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p>
            <a:pPr marL="228600" indent="-182520">
              <a:lnSpc>
                <a:spcPct val="90000"/>
              </a:lnSpc>
              <a:spcBef>
                <a:spcPts val="1400"/>
              </a:spcBef>
              <a:buClr>
                <a:srgbClr val="a6b727"/>
              </a:buClr>
              <a:buSzPct val="80000"/>
              <a:buFont typeface="Corbel"/>
              <a:buChar char="•"/>
            </a:pPr>
            <a:r>
              <a:rPr b="0" lang="fr-FR" sz="2200" spc="-1" strike="noStrike">
                <a:solidFill>
                  <a:srgbClr val="a6b727"/>
                </a:solidFill>
                <a:latin typeface="Corbel"/>
              </a:rPr>
              <a:t>Définition originale des délimitations des villes très limitée</a:t>
            </a:r>
            <a:endParaRPr b="0" lang="en-US" sz="2200" spc="-1" strike="noStrike">
              <a:solidFill>
                <a:srgbClr val="a6b727"/>
              </a:solidFill>
              <a:latin typeface="Corbel"/>
            </a:endParaRPr>
          </a:p>
          <a:p>
            <a:pPr marL="228600" indent="-182520">
              <a:lnSpc>
                <a:spcPct val="90000"/>
              </a:lnSpc>
              <a:spcBef>
                <a:spcPts val="1400"/>
              </a:spcBef>
              <a:buClr>
                <a:srgbClr val="a6b727"/>
              </a:buClr>
              <a:buSzPct val="80000"/>
              <a:buFont typeface="Corbel"/>
              <a:buChar char="•"/>
            </a:pPr>
            <a:r>
              <a:rPr b="0" lang="fr-FR" sz="2200" spc="-1" strike="noStrike">
                <a:solidFill>
                  <a:srgbClr val="a6b727"/>
                </a:solidFill>
                <a:latin typeface="Corbel"/>
              </a:rPr>
              <a:t>Edition à la main des nouvelles délimitations (5 556 points)</a:t>
            </a:r>
            <a:endParaRPr b="0" lang="en-US" sz="2200" spc="-1" strike="noStrike">
              <a:solidFill>
                <a:srgbClr val="a6b727"/>
              </a:solidFill>
              <a:latin typeface="Corbel"/>
            </a:endParaRPr>
          </a:p>
          <a:p>
            <a:pPr marL="228600" indent="-182520">
              <a:lnSpc>
                <a:spcPct val="90000"/>
              </a:lnSpc>
              <a:spcBef>
                <a:spcPts val="1400"/>
              </a:spcBef>
              <a:buClr>
                <a:srgbClr val="a6b727"/>
              </a:buClr>
              <a:buSzPct val="80000"/>
              <a:buFont typeface="Corbel"/>
              <a:buChar char="•"/>
            </a:pPr>
            <a:r>
              <a:rPr b="0" lang="fr-FR" sz="2200" spc="-1" strike="noStrike">
                <a:solidFill>
                  <a:srgbClr val="a6b727"/>
                </a:solidFill>
                <a:latin typeface="Corbel"/>
              </a:rPr>
              <a:t>Comparatif des résolutions</a:t>
            </a:r>
            <a:endParaRPr b="0" lang="en-US" sz="2200" spc="-1" strike="noStrike">
              <a:solidFill>
                <a:srgbClr val="a6b727"/>
              </a:solidFill>
              <a:latin typeface="Corbel"/>
            </a:endParaRPr>
          </a:p>
        </p:txBody>
      </p:sp>
      <p:pic>
        <p:nvPicPr>
          <p:cNvPr id="138" name="Picture 4" descr=""/>
          <p:cNvPicPr/>
          <p:nvPr/>
        </p:nvPicPr>
        <p:blipFill>
          <a:blip r:embed="rId1"/>
          <a:stretch/>
        </p:blipFill>
        <p:spPr>
          <a:xfrm>
            <a:off x="8356680" y="3429000"/>
            <a:ext cx="3047040" cy="2910960"/>
          </a:xfrm>
          <a:prstGeom prst="rect">
            <a:avLst/>
          </a:prstGeom>
          <a:ln w="0">
            <a:noFill/>
          </a:ln>
        </p:spPr>
      </p:pic>
      <p:pic>
        <p:nvPicPr>
          <p:cNvPr id="139" name="Picture 6" descr=""/>
          <p:cNvPicPr/>
          <p:nvPr/>
        </p:nvPicPr>
        <p:blipFill>
          <a:blip r:embed="rId2"/>
          <a:stretch/>
        </p:blipFill>
        <p:spPr>
          <a:xfrm>
            <a:off x="754920" y="3429000"/>
            <a:ext cx="2995920" cy="2910960"/>
          </a:xfrm>
          <a:prstGeom prst="rect">
            <a:avLst/>
          </a:prstGeom>
          <a:ln w="0">
            <a:noFill/>
          </a:ln>
        </p:spPr>
      </p:pic>
      <p:graphicFrame>
        <p:nvGraphicFramePr>
          <p:cNvPr id="140" name="Table 3"/>
          <p:cNvGraphicFramePr/>
          <p:nvPr/>
        </p:nvGraphicFramePr>
        <p:xfrm>
          <a:off x="4718520" y="3772080"/>
          <a:ext cx="2721600" cy="2224800"/>
        </p:xfrm>
        <a:graphic>
          <a:graphicData uri="http://schemas.openxmlformats.org/drawingml/2006/table">
            <a:tbl>
              <a:tblPr/>
              <a:tblGrid>
                <a:gridCol w="1195920"/>
                <a:gridCol w="748080"/>
                <a:gridCol w="777600"/>
              </a:tblGrid>
              <a:tr h="622440"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fr-FR" sz="1800" spc="-1" strike="noStrike">
                          <a:solidFill>
                            <a:srgbClr val="ffffff"/>
                          </a:solidFill>
                          <a:latin typeface="Corbel"/>
                        </a:rPr>
                        <a:t>Ville</a:t>
                      </a:r>
                      <a:endParaRPr b="0" lang="fr-FR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a6b727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fr-FR" sz="1800" spc="-1" strike="noStrike">
                          <a:solidFill>
                            <a:srgbClr val="ffffff"/>
                          </a:solidFill>
                          <a:latin typeface="Corbel"/>
                        </a:rPr>
                        <a:t>avant</a:t>
                      </a:r>
                      <a:endParaRPr b="0" lang="fr-FR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a6b727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fr-FR" sz="1800" spc="-1" strike="noStrike">
                          <a:solidFill>
                            <a:srgbClr val="ffffff"/>
                          </a:solidFill>
                          <a:latin typeface="Corbel"/>
                        </a:rPr>
                        <a:t>après</a:t>
                      </a:r>
                      <a:endParaRPr b="0" lang="fr-FR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a6b727"/>
                    </a:solidFill>
                  </a:tcPr>
                </a:tc>
              </a:tr>
              <a:tr h="622440"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fr-FR" sz="1800" spc="-1" strike="noStrike">
                          <a:solidFill>
                            <a:srgbClr val="a6b727"/>
                          </a:solidFill>
                          <a:latin typeface="Corbel"/>
                        </a:rPr>
                        <a:t>Cannes</a:t>
                      </a:r>
                      <a:endParaRPr b="0" lang="fr-FR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0e5cc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fr-FR" sz="1800" spc="-1" strike="noStrike">
                          <a:solidFill>
                            <a:srgbClr val="a6b727"/>
                          </a:solidFill>
                          <a:latin typeface="Corbel"/>
                        </a:rPr>
                        <a:t>28</a:t>
                      </a:r>
                      <a:endParaRPr b="0" lang="fr-FR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0e5cc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fr-FR" sz="1800" spc="-1" strike="noStrike">
                          <a:solidFill>
                            <a:srgbClr val="a6b727"/>
                          </a:solidFill>
                          <a:latin typeface="Corbel"/>
                        </a:rPr>
                        <a:t>2 429</a:t>
                      </a:r>
                      <a:endParaRPr b="0" lang="fr-FR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0e5cc"/>
                    </a:solidFill>
                  </a:tcPr>
                </a:tc>
              </a:tr>
              <a:tr h="622440"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fr-FR" sz="1800" spc="-1" strike="noStrike">
                          <a:solidFill>
                            <a:srgbClr val="a6b727"/>
                          </a:solidFill>
                          <a:latin typeface="Corbel"/>
                        </a:rPr>
                        <a:t>Le Cannet</a:t>
                      </a:r>
                      <a:endParaRPr b="0" lang="fr-FR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0f2e7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fr-FR" sz="1800" spc="-1" strike="noStrike">
                          <a:solidFill>
                            <a:srgbClr val="a6b727"/>
                          </a:solidFill>
                          <a:latin typeface="Corbel"/>
                        </a:rPr>
                        <a:t>13</a:t>
                      </a:r>
                      <a:endParaRPr b="0" lang="fr-FR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0f2e7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fr-FR" sz="1800" spc="-1" strike="noStrike">
                          <a:solidFill>
                            <a:srgbClr val="a6b727"/>
                          </a:solidFill>
                          <a:latin typeface="Corbel"/>
                        </a:rPr>
                        <a:t>269</a:t>
                      </a:r>
                      <a:endParaRPr b="0" lang="fr-FR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0f2e7"/>
                    </a:solidFill>
                  </a:tcPr>
                </a:tc>
              </a:tr>
              <a:tr h="622440"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fr-FR" sz="1800" spc="-1" strike="noStrike">
                          <a:solidFill>
                            <a:srgbClr val="a6b727"/>
                          </a:solidFill>
                          <a:latin typeface="Corbel"/>
                        </a:rPr>
                        <a:t>Mandelieu</a:t>
                      </a:r>
                      <a:endParaRPr b="0" lang="fr-FR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0e5cc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fr-FR" sz="1800" spc="-1" strike="noStrike">
                          <a:solidFill>
                            <a:srgbClr val="a6b727"/>
                          </a:solidFill>
                          <a:latin typeface="Corbel"/>
                        </a:rPr>
                        <a:t>23</a:t>
                      </a:r>
                      <a:endParaRPr b="0" lang="fr-FR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0e5cc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fr-FR" sz="1800" spc="-1" strike="noStrike">
                          <a:solidFill>
                            <a:srgbClr val="a6b727"/>
                          </a:solidFill>
                          <a:latin typeface="Corbel"/>
                        </a:rPr>
                        <a:t>1 226</a:t>
                      </a:r>
                      <a:endParaRPr b="0" lang="fr-FR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0e5cc"/>
                    </a:solidFill>
                  </a:tcPr>
                </a:tc>
              </a:tr>
              <a:tr h="357120"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fr-FR" sz="1800" spc="-1" strike="noStrike">
                          <a:solidFill>
                            <a:srgbClr val="a6b727"/>
                          </a:solidFill>
                          <a:latin typeface="Corbel"/>
                        </a:rPr>
                        <a:t>Mougins</a:t>
                      </a:r>
                      <a:endParaRPr b="0" lang="fr-FR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0f2e7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fr-FR" sz="1800" spc="-1" strike="noStrike">
                          <a:solidFill>
                            <a:srgbClr val="a6b727"/>
                          </a:solidFill>
                          <a:latin typeface="Corbel"/>
                        </a:rPr>
                        <a:t>17</a:t>
                      </a:r>
                      <a:endParaRPr b="0" lang="fr-FR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0f2e7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fr-FR" sz="1800" spc="-1" strike="noStrike">
                          <a:solidFill>
                            <a:srgbClr val="a6b727"/>
                          </a:solidFill>
                          <a:latin typeface="Corbel"/>
                        </a:rPr>
                        <a:t>573</a:t>
                      </a:r>
                      <a:endParaRPr b="0" lang="fr-FR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0f2e7"/>
                    </a:solidFill>
                  </a:tcPr>
                </a:tc>
              </a:tr>
              <a:tr h="622440"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fr-FR" sz="1800" spc="-1" strike="noStrike">
                          <a:solidFill>
                            <a:srgbClr val="a6b727"/>
                          </a:solidFill>
                          <a:latin typeface="Corbel"/>
                        </a:rPr>
                        <a:t>Théoule</a:t>
                      </a:r>
                      <a:endParaRPr b="0" lang="fr-FR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0e5cc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fr-FR" sz="1800" spc="-1" strike="noStrike">
                          <a:solidFill>
                            <a:srgbClr val="a6b727"/>
                          </a:solidFill>
                          <a:latin typeface="Corbel"/>
                        </a:rPr>
                        <a:t>14</a:t>
                      </a:r>
                      <a:endParaRPr b="0" lang="fr-FR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0e5cc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fr-FR" sz="1800" spc="-1" strike="noStrike">
                          <a:solidFill>
                            <a:srgbClr val="a6b727"/>
                          </a:solidFill>
                          <a:latin typeface="Corbel"/>
                        </a:rPr>
                        <a:t>1 059</a:t>
                      </a:r>
                      <a:endParaRPr b="0" lang="fr-FR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0e5cc"/>
                    </a:solidFill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extShape 1"/>
          <p:cNvSpPr txBox="1"/>
          <p:nvPr/>
        </p:nvSpPr>
        <p:spPr>
          <a:xfrm>
            <a:off x="1109880" y="882360"/>
            <a:ext cx="9966600" cy="292572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 algn="ctr">
              <a:lnSpc>
                <a:spcPct val="85000"/>
              </a:lnSpc>
            </a:pPr>
            <a:r>
              <a:rPr b="1" lang="fr-FR" sz="7200" spc="-1" strike="noStrike" cap="all">
                <a:solidFill>
                  <a:srgbClr val="ffffff"/>
                </a:solidFill>
                <a:latin typeface="Corbel"/>
              </a:rPr>
              <a:t>TABLEAU DE BORD</a:t>
            </a:r>
            <a:endParaRPr b="0" lang="en-US" sz="7200" spc="-1" strike="noStrike">
              <a:solidFill>
                <a:srgbClr val="000000"/>
              </a:solidFill>
              <a:latin typeface="Corbel"/>
            </a:endParaRPr>
          </a:p>
        </p:txBody>
      </p:sp>
      <p:sp>
        <p:nvSpPr>
          <p:cNvPr id="142" name="TextShape 2"/>
          <p:cNvSpPr txBox="1"/>
          <p:nvPr/>
        </p:nvSpPr>
        <p:spPr>
          <a:xfrm>
            <a:off x="1709640" y="3869640"/>
            <a:ext cx="8767440" cy="138780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p>
            <a:pPr algn="ctr">
              <a:lnSpc>
                <a:spcPct val="90000"/>
              </a:lnSpc>
              <a:spcBef>
                <a:spcPts val="1400"/>
              </a:spcBef>
              <a:tabLst>
                <a:tab algn="l" pos="0"/>
              </a:tabLst>
            </a:pPr>
            <a:r>
              <a:rPr b="0" lang="fr-FR" sz="2200" spc="-1" strike="noStrike">
                <a:solidFill>
                  <a:srgbClr val="ffffff"/>
                </a:solidFill>
                <a:latin typeface="Corbel"/>
              </a:rPr>
              <a:t>Dashboard</a:t>
            </a:r>
            <a:endParaRPr b="0" lang="fr-FR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a6b72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CustomShape 1"/>
          <p:cNvSpPr/>
          <p:nvPr/>
        </p:nvSpPr>
        <p:spPr>
          <a:xfrm>
            <a:off x="231120" y="243720"/>
            <a:ext cx="11724120" cy="6377400"/>
          </a:xfrm>
          <a:prstGeom prst="rect">
            <a:avLst/>
          </a:prstGeom>
          <a:solidFill>
            <a:schemeClr val="accent1">
              <a:alpha val="50000"/>
            </a:schemeClr>
          </a:solidFill>
          <a:ln w="12700">
            <a:solidFill>
              <a:srgbClr val="ffffff"/>
            </a:solidFill>
            <a:round/>
          </a:ln>
          <a:scene3d>
            <a:camera prst="orthographicFront"/>
            <a:lightRig dir="t" rig="flat"/>
          </a:scene3d>
          <a:sp3d prstMaterial="dkEdg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4" name="TextShape 2"/>
          <p:cNvSpPr txBox="1"/>
          <p:nvPr/>
        </p:nvSpPr>
        <p:spPr>
          <a:xfrm>
            <a:off x="5860080" y="609480"/>
            <a:ext cx="5826600" cy="13561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ffffff"/>
                </a:solidFill>
                <a:latin typeface="Corbel"/>
              </a:rPr>
              <a:t>Merci de votre attention</a:t>
            </a:r>
            <a:endParaRPr b="0" lang="en-US" sz="4400" spc="-1" strike="noStrike">
              <a:solidFill>
                <a:srgbClr val="000000"/>
              </a:solidFill>
              <a:latin typeface="Corbel"/>
            </a:endParaRPr>
          </a:p>
        </p:txBody>
      </p:sp>
      <p:pic>
        <p:nvPicPr>
          <p:cNvPr id="145" name="Picture 3" descr=""/>
          <p:cNvPicPr/>
          <p:nvPr/>
        </p:nvPicPr>
        <p:blipFill>
          <a:blip r:embed="rId1"/>
          <a:srcRect l="11079" t="0" r="11079" b="0"/>
          <a:stretch/>
        </p:blipFill>
        <p:spPr>
          <a:xfrm>
            <a:off x="232920" y="243720"/>
            <a:ext cx="5432040" cy="6377400"/>
          </a:xfrm>
          <a:prstGeom prst="rect">
            <a:avLst/>
          </a:prstGeom>
          <a:ln w="0">
            <a:noFill/>
          </a:ln>
        </p:spPr>
      </p:pic>
      <p:sp>
        <p:nvSpPr>
          <p:cNvPr id="146" name="TextShape 3"/>
          <p:cNvSpPr txBox="1"/>
          <p:nvPr/>
        </p:nvSpPr>
        <p:spPr>
          <a:xfrm>
            <a:off x="6095880" y="2057400"/>
            <a:ext cx="5038560" cy="4038120"/>
          </a:xfrm>
          <a:prstGeom prst="rect">
            <a:avLst/>
          </a:prstGeom>
          <a:noFill/>
          <a:ln w="0">
            <a:noFill/>
          </a:ln>
        </p:spPr>
        <p:txBody>
          <a:bodyPr>
            <a:normAutofit/>
          </a:bodyPr>
          <a:p>
            <a:pPr marL="45720">
              <a:lnSpc>
                <a:spcPct val="90000"/>
              </a:lnSpc>
              <a:spcBef>
                <a:spcPts val="1400"/>
              </a:spcBef>
              <a:tabLst>
                <a:tab algn="l" pos="0"/>
              </a:tabLst>
            </a:pPr>
            <a:endParaRPr b="0" lang="en-US" sz="2200" spc="-1" strike="noStrike">
              <a:solidFill>
                <a:srgbClr val="a6b727"/>
              </a:solidFill>
              <a:latin typeface="Corbel"/>
            </a:endParaRPr>
          </a:p>
          <a:p>
            <a:pPr marL="45720">
              <a:lnSpc>
                <a:spcPct val="90000"/>
              </a:lnSpc>
              <a:spcBef>
                <a:spcPts val="1400"/>
              </a:spcBef>
              <a:tabLst>
                <a:tab algn="l" pos="0"/>
              </a:tabLst>
            </a:pPr>
            <a:r>
              <a:rPr b="0" lang="en-US" sz="2200" spc="-1" strike="noStrike">
                <a:solidFill>
                  <a:srgbClr val="ffffff"/>
                </a:solidFill>
                <a:latin typeface="Corbel"/>
              </a:rPr>
              <a:t>Lukas CLAVE</a:t>
            </a:r>
            <a:endParaRPr b="0" lang="en-US" sz="2200" spc="-1" strike="noStrike">
              <a:solidFill>
                <a:srgbClr val="a6b727"/>
              </a:solidFill>
              <a:latin typeface="Corbel"/>
            </a:endParaRPr>
          </a:p>
          <a:p>
            <a:pPr marL="45720">
              <a:lnSpc>
                <a:spcPct val="90000"/>
              </a:lnSpc>
              <a:spcBef>
                <a:spcPts val="1400"/>
              </a:spcBef>
              <a:tabLst>
                <a:tab algn="l" pos="0"/>
              </a:tabLst>
            </a:pPr>
            <a:r>
              <a:rPr b="0" lang="en-US" sz="2200" spc="-1" strike="noStrike">
                <a:solidFill>
                  <a:srgbClr val="ffffff"/>
                </a:solidFill>
                <a:latin typeface="Corbel"/>
              </a:rPr>
              <a:t>Stéphane FERNANDES</a:t>
            </a:r>
            <a:endParaRPr b="0" lang="en-US" sz="2200" spc="-1" strike="noStrike">
              <a:solidFill>
                <a:srgbClr val="a6b727"/>
              </a:solidFill>
              <a:latin typeface="Corbel"/>
            </a:endParaRPr>
          </a:p>
          <a:p>
            <a:pPr marL="45720">
              <a:lnSpc>
                <a:spcPct val="90000"/>
              </a:lnSpc>
              <a:spcBef>
                <a:spcPts val="1400"/>
              </a:spcBef>
              <a:tabLst>
                <a:tab algn="l" pos="0"/>
              </a:tabLst>
            </a:pPr>
            <a:r>
              <a:rPr b="0" lang="en-US" sz="2200" spc="-1" strike="noStrike">
                <a:solidFill>
                  <a:srgbClr val="ffffff"/>
                </a:solidFill>
                <a:latin typeface="Corbel"/>
              </a:rPr>
              <a:t>Tarek BOUHARAOUI </a:t>
            </a:r>
            <a:endParaRPr b="0" lang="en-US" sz="2200" spc="-1" strike="noStrike">
              <a:solidFill>
                <a:srgbClr val="a6b727"/>
              </a:solidFill>
              <a:latin typeface="Corbel"/>
            </a:endParaRPr>
          </a:p>
          <a:p>
            <a:pPr marL="45720">
              <a:lnSpc>
                <a:spcPct val="90000"/>
              </a:lnSpc>
              <a:spcBef>
                <a:spcPts val="1400"/>
              </a:spcBef>
              <a:tabLst>
                <a:tab algn="l" pos="0"/>
              </a:tabLst>
            </a:pPr>
            <a:r>
              <a:rPr b="0" lang="en-US" sz="2200" spc="-1" strike="noStrike">
                <a:solidFill>
                  <a:srgbClr val="ffffff"/>
                </a:solidFill>
                <a:latin typeface="Corbel"/>
              </a:rPr>
              <a:t>Anthony JACQUEMIN</a:t>
            </a:r>
            <a:endParaRPr b="0" lang="en-US" sz="2200" spc="-1" strike="noStrike">
              <a:solidFill>
                <a:srgbClr val="a6b727"/>
              </a:solidFill>
              <a:latin typeface="Corbel"/>
            </a:endParaRPr>
          </a:p>
          <a:p>
            <a:pPr>
              <a:lnSpc>
                <a:spcPct val="90000"/>
              </a:lnSpc>
              <a:spcBef>
                <a:spcPts val="1400"/>
              </a:spcBef>
              <a:tabLst>
                <a:tab algn="l" pos="0"/>
              </a:tabLst>
            </a:pPr>
            <a:endParaRPr b="0" lang="en-US" sz="2200" spc="-1" strike="noStrike">
              <a:solidFill>
                <a:srgbClr val="a6b727"/>
              </a:solidFill>
              <a:latin typeface="Corbel"/>
            </a:endParaRPr>
          </a:p>
        </p:txBody>
      </p:sp>
      <p:sp>
        <p:nvSpPr>
          <p:cNvPr id="147" name="CustomShape 4"/>
          <p:cNvSpPr/>
          <p:nvPr/>
        </p:nvSpPr>
        <p:spPr>
          <a:xfrm>
            <a:off x="228600" y="243720"/>
            <a:ext cx="11724120" cy="6377400"/>
          </a:xfrm>
          <a:prstGeom prst="rect">
            <a:avLst/>
          </a:prstGeom>
          <a:noFill/>
          <a:ln w="1270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8" name="Line 5"/>
          <p:cNvSpPr/>
          <p:nvPr/>
        </p:nvSpPr>
        <p:spPr>
          <a:xfrm>
            <a:off x="6300000" y="4320000"/>
            <a:ext cx="2700000" cy="0"/>
          </a:xfrm>
          <a:prstGeom prst="line">
            <a:avLst/>
          </a:prstGeom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extShape 1"/>
          <p:cNvSpPr txBox="1"/>
          <p:nvPr/>
        </p:nvSpPr>
        <p:spPr>
          <a:xfrm>
            <a:off x="1143000" y="609480"/>
            <a:ext cx="9875160" cy="13561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fr-FR" sz="4400" spc="-1" strike="noStrike">
                <a:solidFill>
                  <a:srgbClr val="a6b727"/>
                </a:solidFill>
                <a:latin typeface="Corbel"/>
              </a:rPr>
              <a:t>CA</a:t>
            </a:r>
            <a:r>
              <a:rPr b="0" lang="fr-FR" sz="4400" spc="-1" strike="noStrike">
                <a:solidFill>
                  <a:srgbClr val="a6b727"/>
                </a:solidFill>
                <a:latin typeface="Corbel"/>
              </a:rPr>
              <a:t>CP</a:t>
            </a:r>
            <a:r>
              <a:rPr b="0" lang="fr-FR" sz="4400" spc="-1" strike="noStrike">
                <a:solidFill>
                  <a:srgbClr val="a6b727"/>
                </a:solidFill>
                <a:latin typeface="Corbel"/>
              </a:rPr>
              <a:t>L</a:t>
            </a:r>
            <a:endParaRPr b="0" lang="en-US" sz="4400" spc="-1" strike="noStrike">
              <a:solidFill>
                <a:srgbClr val="000000"/>
              </a:solidFill>
              <a:latin typeface="Corbel"/>
            </a:endParaRPr>
          </a:p>
        </p:txBody>
      </p:sp>
      <p:sp>
        <p:nvSpPr>
          <p:cNvPr id="99" name="TextShape 2"/>
          <p:cNvSpPr txBox="1"/>
          <p:nvPr/>
        </p:nvSpPr>
        <p:spPr>
          <a:xfrm>
            <a:off x="1143000" y="2057400"/>
            <a:ext cx="9872640" cy="4038120"/>
          </a:xfrm>
          <a:prstGeom prst="rect">
            <a:avLst/>
          </a:prstGeom>
          <a:noFill/>
          <a:ln w="0">
            <a:noFill/>
          </a:ln>
        </p:spPr>
        <p:txBody>
          <a:bodyPr>
            <a:normAutofit/>
          </a:bodyPr>
          <a:p>
            <a:pPr marL="228600" indent="-182520">
              <a:lnSpc>
                <a:spcPct val="90000"/>
              </a:lnSpc>
              <a:spcBef>
                <a:spcPts val="1400"/>
              </a:spcBef>
              <a:buClr>
                <a:srgbClr val="a6b727"/>
              </a:buClr>
              <a:buSzPct val="80000"/>
              <a:buFont typeface="Corbel"/>
              <a:buChar char="•"/>
            </a:pPr>
            <a:r>
              <a:rPr b="0" lang="fr-FR" sz="2200" spc="-1" strike="noStrike">
                <a:solidFill>
                  <a:srgbClr val="a6b727"/>
                </a:solidFill>
                <a:latin typeface="Corbel"/>
              </a:rPr>
              <a:t>Communauté d’Agglomération Cannes Pays de Lérins</a:t>
            </a:r>
            <a:endParaRPr b="0" lang="en-US" sz="2200" spc="-1" strike="noStrike">
              <a:solidFill>
                <a:srgbClr val="a6b727"/>
              </a:solidFill>
              <a:latin typeface="Corbel"/>
            </a:endParaRPr>
          </a:p>
          <a:p>
            <a:pPr marL="228600" indent="-182520">
              <a:lnSpc>
                <a:spcPct val="90000"/>
              </a:lnSpc>
              <a:spcBef>
                <a:spcPts val="1400"/>
              </a:spcBef>
              <a:buClr>
                <a:srgbClr val="a6b727"/>
              </a:buClr>
              <a:buSzPct val="80000"/>
              <a:buFont typeface="Corbel"/>
              <a:buChar char="•"/>
            </a:pPr>
            <a:r>
              <a:rPr b="0" lang="fr-FR" sz="2200" spc="-1" strike="noStrike">
                <a:solidFill>
                  <a:srgbClr val="a6b727"/>
                </a:solidFill>
                <a:latin typeface="Corbel"/>
              </a:rPr>
              <a:t>Créée le 1</a:t>
            </a:r>
            <a:r>
              <a:rPr b="0" lang="fr-FR" sz="2200" spc="-1" strike="noStrike" baseline="30000">
                <a:solidFill>
                  <a:srgbClr val="a6b727"/>
                </a:solidFill>
                <a:latin typeface="Corbel"/>
              </a:rPr>
              <a:t>er</a:t>
            </a:r>
            <a:r>
              <a:rPr b="0" lang="fr-FR" sz="2200" spc="-1" strike="noStrike">
                <a:solidFill>
                  <a:srgbClr val="a6b727"/>
                </a:solidFill>
                <a:latin typeface="Corbel"/>
              </a:rPr>
              <a:t> janvier 2014 suite à la loi sur la réforme territoriale</a:t>
            </a:r>
            <a:endParaRPr b="0" lang="en-US" sz="2200" spc="-1" strike="noStrike">
              <a:solidFill>
                <a:srgbClr val="a6b727"/>
              </a:solidFill>
              <a:latin typeface="Corbel"/>
            </a:endParaRPr>
          </a:p>
          <a:p>
            <a:pPr marL="228600" indent="-182520">
              <a:lnSpc>
                <a:spcPct val="90000"/>
              </a:lnSpc>
              <a:spcBef>
                <a:spcPts val="1400"/>
              </a:spcBef>
              <a:buClr>
                <a:srgbClr val="a6b727"/>
              </a:buClr>
              <a:buSzPct val="80000"/>
              <a:buFont typeface="Corbel"/>
              <a:buChar char="•"/>
            </a:pPr>
            <a:r>
              <a:rPr b="0" lang="fr-FR" sz="2200" spc="-1" strike="noStrike">
                <a:solidFill>
                  <a:srgbClr val="a6b727"/>
                </a:solidFill>
                <a:latin typeface="Corbel"/>
              </a:rPr>
              <a:t>Regroupe 5 villes :</a:t>
            </a:r>
            <a:endParaRPr b="0" lang="en-US" sz="2200" spc="-1" strike="noStrike">
              <a:solidFill>
                <a:srgbClr val="a6b727"/>
              </a:solidFill>
              <a:latin typeface="Corbel"/>
            </a:endParaRPr>
          </a:p>
          <a:p>
            <a:pPr lvl="1" marL="457200" indent="-18252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a6b727"/>
              </a:buClr>
              <a:buSzPct val="80000"/>
              <a:buFont typeface="Corbel"/>
              <a:buChar char="•"/>
            </a:pPr>
            <a:r>
              <a:rPr b="0" lang="fr-FR" sz="2000" spc="-1" strike="noStrike">
                <a:solidFill>
                  <a:srgbClr val="a6b727"/>
                </a:solidFill>
                <a:latin typeface="Corbel"/>
              </a:rPr>
              <a:t>Cannes</a:t>
            </a:r>
            <a:endParaRPr b="0" lang="en-US" sz="2000" spc="-1" strike="noStrike">
              <a:solidFill>
                <a:srgbClr val="a6b727"/>
              </a:solidFill>
              <a:latin typeface="Corbel"/>
            </a:endParaRPr>
          </a:p>
          <a:p>
            <a:pPr lvl="1" marL="457200" indent="-18252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a6b727"/>
              </a:buClr>
              <a:buSzPct val="80000"/>
              <a:buFont typeface="Corbel"/>
              <a:buChar char="•"/>
            </a:pPr>
            <a:r>
              <a:rPr b="0" lang="fr-FR" sz="2000" spc="-1" strike="noStrike">
                <a:solidFill>
                  <a:srgbClr val="a6b727"/>
                </a:solidFill>
                <a:latin typeface="Corbel"/>
              </a:rPr>
              <a:t>Le Cannet</a:t>
            </a:r>
            <a:endParaRPr b="0" lang="en-US" sz="2000" spc="-1" strike="noStrike">
              <a:solidFill>
                <a:srgbClr val="a6b727"/>
              </a:solidFill>
              <a:latin typeface="Corbel"/>
            </a:endParaRPr>
          </a:p>
          <a:p>
            <a:pPr lvl="1" marL="457200" indent="-18252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a6b727"/>
              </a:buClr>
              <a:buSzPct val="80000"/>
              <a:buFont typeface="Corbel"/>
              <a:buChar char="•"/>
            </a:pPr>
            <a:r>
              <a:rPr b="0" lang="fr-FR" sz="2000" spc="-1" strike="noStrike">
                <a:solidFill>
                  <a:srgbClr val="a6b727"/>
                </a:solidFill>
                <a:latin typeface="Corbel"/>
              </a:rPr>
              <a:t>Mandelieu-la-Napoule</a:t>
            </a:r>
            <a:endParaRPr b="0" lang="en-US" sz="2000" spc="-1" strike="noStrike">
              <a:solidFill>
                <a:srgbClr val="a6b727"/>
              </a:solidFill>
              <a:latin typeface="Corbel"/>
            </a:endParaRPr>
          </a:p>
          <a:p>
            <a:pPr lvl="1" marL="457200" indent="-18252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a6b727"/>
              </a:buClr>
              <a:buSzPct val="80000"/>
              <a:buFont typeface="Corbel"/>
              <a:buChar char="•"/>
            </a:pPr>
            <a:r>
              <a:rPr b="0" lang="fr-FR" sz="2000" spc="-1" strike="noStrike">
                <a:solidFill>
                  <a:srgbClr val="a6b727"/>
                </a:solidFill>
                <a:latin typeface="Corbel"/>
              </a:rPr>
              <a:t>Mougins </a:t>
            </a:r>
            <a:endParaRPr b="0" lang="en-US" sz="2000" spc="-1" strike="noStrike">
              <a:solidFill>
                <a:srgbClr val="a6b727"/>
              </a:solidFill>
              <a:latin typeface="Corbel"/>
            </a:endParaRPr>
          </a:p>
          <a:p>
            <a:pPr lvl="1" marL="457200" indent="-18252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a6b727"/>
              </a:buClr>
              <a:buSzPct val="80000"/>
              <a:buFont typeface="Corbel"/>
              <a:buChar char="•"/>
            </a:pPr>
            <a:r>
              <a:rPr b="0" lang="fr-FR" sz="2000" spc="-1" strike="noStrike">
                <a:solidFill>
                  <a:srgbClr val="a6b727"/>
                </a:solidFill>
                <a:latin typeface="Corbel"/>
              </a:rPr>
              <a:t>Théoule-sur-Mer</a:t>
            </a:r>
            <a:endParaRPr b="0" lang="en-US" sz="2000" spc="-1" strike="noStrike">
              <a:solidFill>
                <a:srgbClr val="a6b727"/>
              </a:solidFill>
              <a:latin typeface="Corbel"/>
            </a:endParaRPr>
          </a:p>
          <a:p>
            <a:pPr marL="228600" indent="-182520">
              <a:lnSpc>
                <a:spcPct val="90000"/>
              </a:lnSpc>
              <a:spcBef>
                <a:spcPts val="1400"/>
              </a:spcBef>
              <a:buClr>
                <a:srgbClr val="a6b727"/>
              </a:buClr>
              <a:buSzPct val="80000"/>
              <a:buFont typeface="Corbel"/>
              <a:buChar char="•"/>
            </a:pPr>
            <a:r>
              <a:rPr b="0" lang="fr-FR" sz="2200" spc="-1" strike="noStrike">
                <a:solidFill>
                  <a:srgbClr val="a6b727"/>
                </a:solidFill>
                <a:latin typeface="Corbel"/>
              </a:rPr>
              <a:t>2</a:t>
            </a:r>
            <a:r>
              <a:rPr b="0" lang="fr-FR" sz="2200" spc="-1" strike="noStrike" baseline="30000">
                <a:solidFill>
                  <a:srgbClr val="a6b727"/>
                </a:solidFill>
                <a:latin typeface="Corbel"/>
              </a:rPr>
              <a:t>ème</a:t>
            </a:r>
            <a:r>
              <a:rPr b="0" lang="fr-FR" sz="2200" spc="-1" strike="noStrike">
                <a:solidFill>
                  <a:srgbClr val="a6b727"/>
                </a:solidFill>
                <a:latin typeface="Corbel"/>
              </a:rPr>
              <a:t> agglomération des Alpes-Maritimes avec 160 557 habitants</a:t>
            </a:r>
            <a:endParaRPr b="0" lang="en-US" sz="2200" spc="-1" strike="noStrike">
              <a:solidFill>
                <a:srgbClr val="a6b727"/>
              </a:solidFill>
              <a:latin typeface="Corbel"/>
            </a:endParaRPr>
          </a:p>
          <a:p>
            <a:pPr>
              <a:lnSpc>
                <a:spcPct val="90000"/>
              </a:lnSpc>
              <a:spcBef>
                <a:spcPts val="1400"/>
              </a:spcBef>
            </a:pPr>
            <a:endParaRPr b="0" lang="en-US" sz="2200" spc="-1" strike="noStrike">
              <a:solidFill>
                <a:srgbClr val="a6b727"/>
              </a:solidFill>
              <a:latin typeface="Corbel"/>
            </a:endParaRPr>
          </a:p>
        </p:txBody>
      </p:sp>
      <p:pic>
        <p:nvPicPr>
          <p:cNvPr id="100" name="Picture 4" descr=""/>
          <p:cNvPicPr/>
          <p:nvPr/>
        </p:nvPicPr>
        <p:blipFill>
          <a:blip r:embed="rId1"/>
          <a:stretch/>
        </p:blipFill>
        <p:spPr>
          <a:xfrm>
            <a:off x="9297360" y="425880"/>
            <a:ext cx="2433960" cy="2257920"/>
          </a:xfrm>
          <a:prstGeom prst="rect">
            <a:avLst/>
          </a:prstGeom>
          <a:ln w="0">
            <a:noFill/>
          </a:ln>
        </p:spPr>
      </p:pic>
      <p:pic>
        <p:nvPicPr>
          <p:cNvPr id="101" name="Picture 6" descr=""/>
          <p:cNvPicPr/>
          <p:nvPr/>
        </p:nvPicPr>
        <p:blipFill>
          <a:blip r:embed="rId2"/>
          <a:stretch/>
        </p:blipFill>
        <p:spPr>
          <a:xfrm>
            <a:off x="5207040" y="3071520"/>
            <a:ext cx="2128680" cy="21243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Content Placeholder 2" descr=""/>
          <p:cNvPicPr/>
          <p:nvPr/>
        </p:nvPicPr>
        <p:blipFill>
          <a:blip r:embed="rId1"/>
          <a:stretch/>
        </p:blipFill>
        <p:spPr>
          <a:xfrm>
            <a:off x="1143000" y="2221560"/>
            <a:ext cx="9872280" cy="3709800"/>
          </a:xfrm>
          <a:prstGeom prst="rect">
            <a:avLst/>
          </a:prstGeom>
          <a:ln w="0">
            <a:noFill/>
          </a:ln>
        </p:spPr>
      </p:pic>
      <p:pic>
        <p:nvPicPr>
          <p:cNvPr id="103" name="Content Placeholder 4" descr=""/>
          <p:cNvPicPr/>
          <p:nvPr/>
        </p:nvPicPr>
        <p:blipFill>
          <a:blip r:embed="rId2"/>
          <a:stretch/>
        </p:blipFill>
        <p:spPr>
          <a:xfrm>
            <a:off x="4178160" y="332280"/>
            <a:ext cx="3801960" cy="16052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TextShape 1"/>
          <p:cNvSpPr txBox="1"/>
          <p:nvPr/>
        </p:nvSpPr>
        <p:spPr>
          <a:xfrm>
            <a:off x="1143000" y="609480"/>
            <a:ext cx="9875160" cy="13561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fr-FR" sz="4400" spc="-1" strike="noStrike">
                <a:solidFill>
                  <a:srgbClr val="a6b727"/>
                </a:solidFill>
                <a:latin typeface="Corbel"/>
              </a:rPr>
              <a:t>Cliiink dans la CACPL</a:t>
            </a:r>
            <a:endParaRPr b="0" lang="en-US" sz="4400" spc="-1" strike="noStrike">
              <a:solidFill>
                <a:srgbClr val="000000"/>
              </a:solidFill>
              <a:latin typeface="Corbel"/>
            </a:endParaRPr>
          </a:p>
        </p:txBody>
      </p:sp>
      <p:pic>
        <p:nvPicPr>
          <p:cNvPr id="105" name="Content Placeholder 4" descr=""/>
          <p:cNvPicPr/>
          <p:nvPr/>
        </p:nvPicPr>
        <p:blipFill>
          <a:blip r:embed="rId1"/>
          <a:stretch/>
        </p:blipFill>
        <p:spPr>
          <a:xfrm>
            <a:off x="7980840" y="803520"/>
            <a:ext cx="3183840" cy="1938960"/>
          </a:xfrm>
          <a:prstGeom prst="rect">
            <a:avLst/>
          </a:prstGeom>
          <a:ln w="0">
            <a:noFill/>
          </a:ln>
        </p:spPr>
      </p:pic>
      <p:sp>
        <p:nvSpPr>
          <p:cNvPr id="106" name="CustomShape 2"/>
          <p:cNvSpPr/>
          <p:nvPr/>
        </p:nvSpPr>
        <p:spPr>
          <a:xfrm>
            <a:off x="1143000" y="2057400"/>
            <a:ext cx="9872640" cy="4038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rmAutofit/>
          </a:bodyPr>
          <a:p>
            <a:pPr marL="228600" indent="-182520">
              <a:lnSpc>
                <a:spcPct val="90000"/>
              </a:lnSpc>
              <a:spcBef>
                <a:spcPts val="1400"/>
              </a:spcBef>
              <a:buClr>
                <a:srgbClr val="a6b727"/>
              </a:buClr>
              <a:buSzPct val="80000"/>
              <a:buFont typeface="Corbel"/>
              <a:buChar char="•"/>
            </a:pPr>
            <a:r>
              <a:rPr b="0" lang="fr-FR" sz="2200" spc="-1" strike="noStrike">
                <a:solidFill>
                  <a:srgbClr val="a6b727"/>
                </a:solidFill>
                <a:latin typeface="Corbel"/>
              </a:rPr>
              <a:t>Dispositif récent (moins de 2 ans)</a:t>
            </a:r>
            <a:endParaRPr b="0" lang="fr-FR" sz="2200" spc="-1" strike="noStrike">
              <a:latin typeface="Arial"/>
            </a:endParaRPr>
          </a:p>
          <a:p>
            <a:pPr marL="228600" indent="-182520">
              <a:lnSpc>
                <a:spcPct val="90000"/>
              </a:lnSpc>
              <a:spcBef>
                <a:spcPts val="1400"/>
              </a:spcBef>
              <a:buClr>
                <a:srgbClr val="a6b727"/>
              </a:buClr>
              <a:buSzPct val="80000"/>
              <a:buFont typeface="Corbel"/>
              <a:buChar char="•"/>
            </a:pPr>
            <a:r>
              <a:rPr b="0" lang="fr-FR" sz="2200" spc="-1" strike="noStrike">
                <a:solidFill>
                  <a:srgbClr val="a6b727"/>
                </a:solidFill>
                <a:latin typeface="Corbel"/>
              </a:rPr>
              <a:t>~2 000 000 de dépôts atteints fin 2019</a:t>
            </a:r>
            <a:endParaRPr b="0" lang="fr-FR" sz="2200" spc="-1" strike="noStrike">
              <a:latin typeface="Arial"/>
            </a:endParaRPr>
          </a:p>
          <a:p>
            <a:pPr marL="228600" indent="-182520">
              <a:lnSpc>
                <a:spcPct val="90000"/>
              </a:lnSpc>
              <a:spcBef>
                <a:spcPts val="1400"/>
              </a:spcBef>
              <a:buClr>
                <a:srgbClr val="a6b727"/>
              </a:buClr>
              <a:buSzPct val="80000"/>
              <a:buFont typeface="Corbel"/>
              <a:buChar char="•"/>
            </a:pPr>
            <a:r>
              <a:rPr b="0" lang="fr-FR" sz="2200" spc="-1" strike="noStrike">
                <a:solidFill>
                  <a:srgbClr val="a6b727"/>
                </a:solidFill>
                <a:latin typeface="Corbel"/>
              </a:rPr>
              <a:t>28 885 abonnés</a:t>
            </a:r>
            <a:endParaRPr b="0" lang="fr-FR" sz="22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400"/>
              </a:spcBef>
            </a:pPr>
            <a:endParaRPr b="0" lang="fr-FR" sz="22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400"/>
              </a:spcBef>
            </a:pPr>
            <a:endParaRPr b="0" lang="fr-FR" sz="2200" spc="-1" strike="noStrike">
              <a:latin typeface="Arial"/>
            </a:endParaRPr>
          </a:p>
          <a:p>
            <a:pPr marL="45720">
              <a:lnSpc>
                <a:spcPct val="90000"/>
              </a:lnSpc>
              <a:spcBef>
                <a:spcPts val="1400"/>
              </a:spcBef>
              <a:tabLst>
                <a:tab algn="l" pos="0"/>
              </a:tabLst>
            </a:pPr>
            <a:endParaRPr b="0" lang="fr-FR" sz="22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400"/>
              </a:spcBef>
              <a:tabLst>
                <a:tab algn="l" pos="0"/>
              </a:tabLst>
            </a:pPr>
            <a:endParaRPr b="0" lang="fr-FR" sz="2200" spc="-1" strike="noStrike">
              <a:latin typeface="Arial"/>
            </a:endParaRPr>
          </a:p>
        </p:txBody>
      </p:sp>
      <p:pic>
        <p:nvPicPr>
          <p:cNvPr id="107" name="Picture 7" descr=""/>
          <p:cNvPicPr/>
          <p:nvPr/>
        </p:nvPicPr>
        <p:blipFill>
          <a:blip r:embed="rId2"/>
          <a:stretch/>
        </p:blipFill>
        <p:spPr>
          <a:xfrm>
            <a:off x="1806120" y="3631320"/>
            <a:ext cx="4421520" cy="2714400"/>
          </a:xfrm>
          <a:prstGeom prst="rect">
            <a:avLst/>
          </a:prstGeom>
          <a:ln w="0">
            <a:noFill/>
          </a:ln>
        </p:spPr>
      </p:pic>
      <p:pic>
        <p:nvPicPr>
          <p:cNvPr id="108" name="Picture 9" descr=""/>
          <p:cNvPicPr/>
          <p:nvPr/>
        </p:nvPicPr>
        <p:blipFill>
          <a:blip r:embed="rId3"/>
          <a:stretch/>
        </p:blipFill>
        <p:spPr>
          <a:xfrm>
            <a:off x="8455320" y="3081600"/>
            <a:ext cx="2235240" cy="3353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TextShape 1"/>
          <p:cNvSpPr txBox="1"/>
          <p:nvPr/>
        </p:nvSpPr>
        <p:spPr>
          <a:xfrm>
            <a:off x="1109880" y="882360"/>
            <a:ext cx="9966600" cy="292572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 algn="ctr">
              <a:lnSpc>
                <a:spcPct val="85000"/>
              </a:lnSpc>
            </a:pPr>
            <a:r>
              <a:rPr b="1" lang="fr-FR" sz="7200" spc="-1" strike="noStrike" cap="all">
                <a:solidFill>
                  <a:srgbClr val="ffffff"/>
                </a:solidFill>
                <a:latin typeface="Corbel"/>
              </a:rPr>
              <a:t>Analyse </a:t>
            </a:r>
            <a:br/>
            <a:r>
              <a:rPr b="1" lang="fr-FR" sz="7200" spc="-1" strike="noStrike" cap="all">
                <a:solidFill>
                  <a:srgbClr val="ffffff"/>
                </a:solidFill>
                <a:latin typeface="Corbel"/>
              </a:rPr>
              <a:t>et</a:t>
            </a:r>
            <a:br/>
            <a:r>
              <a:rPr b="1" lang="fr-FR" sz="7200" spc="-1" strike="noStrike" cap="all">
                <a:solidFill>
                  <a:srgbClr val="ffffff"/>
                </a:solidFill>
                <a:latin typeface="Corbel"/>
              </a:rPr>
              <a:t> MODELISATION</a:t>
            </a:r>
            <a:endParaRPr b="0" lang="en-US" sz="7200" spc="-1" strike="noStrike">
              <a:solidFill>
                <a:srgbClr val="000000"/>
              </a:solidFill>
              <a:latin typeface="Corbel"/>
            </a:endParaRPr>
          </a:p>
        </p:txBody>
      </p:sp>
      <p:sp>
        <p:nvSpPr>
          <p:cNvPr id="110" name="TextShape 2"/>
          <p:cNvSpPr txBox="1"/>
          <p:nvPr/>
        </p:nvSpPr>
        <p:spPr>
          <a:xfrm>
            <a:off x="1709640" y="3869640"/>
            <a:ext cx="8767440" cy="138780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p>
            <a:pPr algn="ctr">
              <a:lnSpc>
                <a:spcPct val="90000"/>
              </a:lnSpc>
              <a:spcBef>
                <a:spcPts val="1400"/>
              </a:spcBef>
              <a:tabLst>
                <a:tab algn="l" pos="0"/>
              </a:tabLst>
            </a:pPr>
            <a:r>
              <a:rPr b="0" lang="fr-FR" sz="2200" spc="-1" strike="noStrike">
                <a:solidFill>
                  <a:srgbClr val="ffffff"/>
                </a:solidFill>
                <a:latin typeface="Corbel"/>
              </a:rPr>
              <a:t>Base de données</a:t>
            </a:r>
            <a:endParaRPr b="0" lang="fr-FR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TextShape 1"/>
          <p:cNvSpPr txBox="1"/>
          <p:nvPr/>
        </p:nvSpPr>
        <p:spPr>
          <a:xfrm>
            <a:off x="1143000" y="609480"/>
            <a:ext cx="9875160" cy="13561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fr-FR" sz="4400" spc="-1" strike="noStrike">
                <a:solidFill>
                  <a:srgbClr val="a6b727"/>
                </a:solidFill>
                <a:latin typeface="Corbel"/>
              </a:rPr>
              <a:t>Jeu </a:t>
            </a:r>
            <a:r>
              <a:rPr b="0" lang="fr-FR" sz="4400" spc="-1" strike="noStrike">
                <a:solidFill>
                  <a:srgbClr val="a6b727"/>
                </a:solidFill>
                <a:latin typeface="Corbel"/>
              </a:rPr>
              <a:t>de </a:t>
            </a:r>
            <a:r>
              <a:rPr b="0" lang="fr-FR" sz="4400" spc="-1" strike="noStrike">
                <a:solidFill>
                  <a:srgbClr val="a6b727"/>
                </a:solidFill>
                <a:latin typeface="Corbel"/>
              </a:rPr>
              <a:t>do</a:t>
            </a:r>
            <a:r>
              <a:rPr b="0" lang="fr-FR" sz="4400" spc="-1" strike="noStrike">
                <a:solidFill>
                  <a:srgbClr val="a6b727"/>
                </a:solidFill>
                <a:latin typeface="Corbel"/>
              </a:rPr>
              <a:t>nn</a:t>
            </a:r>
            <a:r>
              <a:rPr b="0" lang="fr-FR" sz="4400" spc="-1" strike="noStrike">
                <a:solidFill>
                  <a:srgbClr val="a6b727"/>
                </a:solidFill>
                <a:latin typeface="Corbel"/>
              </a:rPr>
              <a:t>ées </a:t>
            </a:r>
            <a:r>
              <a:rPr b="0" lang="fr-FR" sz="4400" spc="-1" strike="noStrike">
                <a:solidFill>
                  <a:srgbClr val="a6b727"/>
                </a:solidFill>
                <a:latin typeface="Corbel"/>
              </a:rPr>
              <a:t>init</a:t>
            </a:r>
            <a:r>
              <a:rPr b="0" lang="fr-FR" sz="4400" spc="-1" strike="noStrike">
                <a:solidFill>
                  <a:srgbClr val="a6b727"/>
                </a:solidFill>
                <a:latin typeface="Corbel"/>
              </a:rPr>
              <a:t>ial</a:t>
            </a:r>
            <a:endParaRPr b="0" lang="en-US" sz="4400" spc="-1" strike="noStrike">
              <a:solidFill>
                <a:srgbClr val="000000"/>
              </a:solidFill>
              <a:latin typeface="Corbel"/>
            </a:endParaRPr>
          </a:p>
        </p:txBody>
      </p:sp>
      <p:sp>
        <p:nvSpPr>
          <p:cNvPr id="112" name="TextShape 2"/>
          <p:cNvSpPr txBox="1"/>
          <p:nvPr/>
        </p:nvSpPr>
        <p:spPr>
          <a:xfrm>
            <a:off x="1143000" y="2057400"/>
            <a:ext cx="9872640" cy="403812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p>
            <a:pPr marL="228600" indent="-182520">
              <a:lnSpc>
                <a:spcPct val="90000"/>
              </a:lnSpc>
              <a:spcBef>
                <a:spcPts val="1400"/>
              </a:spcBef>
              <a:buClr>
                <a:srgbClr val="a6b727"/>
              </a:buClr>
              <a:buSzPct val="80000"/>
              <a:buFont typeface="Corbel"/>
              <a:buChar char="•"/>
            </a:pPr>
            <a:r>
              <a:rPr b="0" lang="fr-FR" sz="2200" spc="-1" strike="noStrike">
                <a:solidFill>
                  <a:srgbClr val="a6b727"/>
                </a:solidFill>
                <a:latin typeface="Corbel"/>
              </a:rPr>
              <a:t>Inventaire des déchèteries et des collecteurs </a:t>
            </a:r>
            <a:endParaRPr b="0" lang="en-US" sz="2200" spc="-1" strike="noStrike">
              <a:solidFill>
                <a:srgbClr val="a6b727"/>
              </a:solidFill>
              <a:latin typeface="Corbel"/>
            </a:endParaRPr>
          </a:p>
          <a:p>
            <a:pPr marL="228600" indent="-182520">
              <a:lnSpc>
                <a:spcPct val="90000"/>
              </a:lnSpc>
              <a:spcBef>
                <a:spcPts val="1400"/>
              </a:spcBef>
              <a:buClr>
                <a:srgbClr val="a6b727"/>
              </a:buClr>
              <a:buSzPct val="80000"/>
              <a:buFont typeface="Corbel"/>
              <a:buChar char="•"/>
            </a:pPr>
            <a:r>
              <a:rPr b="0" lang="fr-FR" sz="2200" spc="-1" strike="noStrike">
                <a:solidFill>
                  <a:srgbClr val="a6b727"/>
                </a:solidFill>
                <a:latin typeface="Corbel"/>
              </a:rPr>
              <a:t>Réparti sur 6 jeux de données pour chaque type de tri</a:t>
            </a:r>
            <a:endParaRPr b="0" lang="en-US" sz="2200" spc="-1" strike="noStrike">
              <a:solidFill>
                <a:srgbClr val="a6b727"/>
              </a:solidFill>
              <a:latin typeface="Corbe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Picture 4_0" descr=""/>
          <p:cNvPicPr/>
          <p:nvPr/>
        </p:nvPicPr>
        <p:blipFill>
          <a:blip r:embed="rId1"/>
          <a:stretch/>
        </p:blipFill>
        <p:spPr>
          <a:xfrm>
            <a:off x="2634480" y="713160"/>
            <a:ext cx="8362080" cy="5570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extShape 1"/>
          <p:cNvSpPr txBox="1"/>
          <p:nvPr/>
        </p:nvSpPr>
        <p:spPr>
          <a:xfrm>
            <a:off x="1143000" y="609480"/>
            <a:ext cx="9875160" cy="13561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fr-FR" sz="4400" spc="-1" strike="noStrike">
                <a:solidFill>
                  <a:srgbClr val="a6b727"/>
                </a:solidFill>
                <a:latin typeface="Corbel"/>
              </a:rPr>
              <a:t>Jeu</a:t>
            </a:r>
            <a:r>
              <a:rPr b="0" lang="fr-FR" sz="4400" spc="-1" strike="noStrike">
                <a:solidFill>
                  <a:srgbClr val="a6b727"/>
                </a:solidFill>
                <a:latin typeface="Corbel"/>
              </a:rPr>
              <a:t>x </a:t>
            </a:r>
            <a:r>
              <a:rPr b="0" lang="fr-FR" sz="4400" spc="-1" strike="noStrike">
                <a:solidFill>
                  <a:srgbClr val="a6b727"/>
                </a:solidFill>
                <a:latin typeface="Corbel"/>
              </a:rPr>
              <a:t>de </a:t>
            </a:r>
            <a:r>
              <a:rPr b="0" lang="fr-FR" sz="4400" spc="-1" strike="noStrike">
                <a:solidFill>
                  <a:srgbClr val="a6b727"/>
                </a:solidFill>
                <a:latin typeface="Corbel"/>
              </a:rPr>
              <a:t>do</a:t>
            </a:r>
            <a:r>
              <a:rPr b="0" lang="fr-FR" sz="4400" spc="-1" strike="noStrike">
                <a:solidFill>
                  <a:srgbClr val="a6b727"/>
                </a:solidFill>
                <a:latin typeface="Corbel"/>
              </a:rPr>
              <a:t>nn</a:t>
            </a:r>
            <a:r>
              <a:rPr b="0" lang="fr-FR" sz="4400" spc="-1" strike="noStrike">
                <a:solidFill>
                  <a:srgbClr val="a6b727"/>
                </a:solidFill>
                <a:latin typeface="Corbel"/>
              </a:rPr>
              <a:t>ées </a:t>
            </a:r>
            <a:r>
              <a:rPr b="0" lang="fr-FR" sz="4400" spc="-1" strike="noStrike">
                <a:solidFill>
                  <a:srgbClr val="a6b727"/>
                </a:solidFill>
                <a:latin typeface="Corbel"/>
              </a:rPr>
              <a:t>sur </a:t>
            </a:r>
            <a:r>
              <a:rPr b="0" lang="fr-FR" sz="4400" spc="-1" strike="noStrike">
                <a:solidFill>
                  <a:srgbClr val="a6b727"/>
                </a:solidFill>
                <a:latin typeface="Corbel"/>
              </a:rPr>
              <a:t>la </a:t>
            </a:r>
            <a:r>
              <a:rPr b="0" lang="fr-FR" sz="4400" spc="-1" strike="noStrike">
                <a:solidFill>
                  <a:srgbClr val="a6b727"/>
                </a:solidFill>
                <a:latin typeface="Corbel"/>
              </a:rPr>
              <a:t>coll</a:t>
            </a:r>
            <a:r>
              <a:rPr b="0" lang="fr-FR" sz="4400" spc="-1" strike="noStrike">
                <a:solidFill>
                  <a:srgbClr val="a6b727"/>
                </a:solidFill>
                <a:latin typeface="Corbel"/>
              </a:rPr>
              <a:t>ect</a:t>
            </a:r>
            <a:r>
              <a:rPr b="0" lang="fr-FR" sz="4400" spc="-1" strike="noStrike">
                <a:solidFill>
                  <a:srgbClr val="a6b727"/>
                </a:solidFill>
                <a:latin typeface="Corbel"/>
              </a:rPr>
              <a:t>e </a:t>
            </a:r>
            <a:r>
              <a:rPr b="0" lang="fr-FR" sz="4400" spc="-1" strike="noStrike">
                <a:solidFill>
                  <a:srgbClr val="a6b727"/>
                </a:solidFill>
                <a:latin typeface="Corbel"/>
              </a:rPr>
              <a:t>du </a:t>
            </a:r>
            <a:r>
              <a:rPr b="0" lang="fr-FR" sz="4400" spc="-1" strike="noStrike">
                <a:solidFill>
                  <a:srgbClr val="a6b727"/>
                </a:solidFill>
                <a:latin typeface="Corbel"/>
              </a:rPr>
              <a:t>ver</a:t>
            </a:r>
            <a:r>
              <a:rPr b="0" lang="fr-FR" sz="4400" spc="-1" strike="noStrike">
                <a:solidFill>
                  <a:srgbClr val="a6b727"/>
                </a:solidFill>
                <a:latin typeface="Corbel"/>
              </a:rPr>
              <a:t>re</a:t>
            </a:r>
            <a:endParaRPr b="0" lang="en-US" sz="4400" spc="-1" strike="noStrike">
              <a:solidFill>
                <a:srgbClr val="000000"/>
              </a:solidFill>
              <a:latin typeface="Corbel"/>
            </a:endParaRPr>
          </a:p>
        </p:txBody>
      </p:sp>
      <p:sp>
        <p:nvSpPr>
          <p:cNvPr id="115" name="TextShape 2"/>
          <p:cNvSpPr txBox="1"/>
          <p:nvPr/>
        </p:nvSpPr>
        <p:spPr>
          <a:xfrm>
            <a:off x="1143000" y="2057400"/>
            <a:ext cx="9872640" cy="403812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p>
            <a:pPr marL="228600" indent="-182520">
              <a:lnSpc>
                <a:spcPct val="90000"/>
              </a:lnSpc>
              <a:spcBef>
                <a:spcPts val="1400"/>
              </a:spcBef>
              <a:buClr>
                <a:srgbClr val="a6b727"/>
              </a:buClr>
              <a:buSzPct val="80000"/>
              <a:buFont typeface="Corbel"/>
              <a:buChar char="•"/>
            </a:pPr>
            <a:r>
              <a:rPr b="0" lang="fr-FR" sz="2200" spc="-1" strike="noStrike">
                <a:solidFill>
                  <a:srgbClr val="a6b727"/>
                </a:solidFill>
                <a:latin typeface="Corbel"/>
              </a:rPr>
              <a:t>2 jeux de données distincts (2017-2019 et 2020)</a:t>
            </a:r>
            <a:endParaRPr b="0" lang="en-US" sz="2200" spc="-1" strike="noStrike">
              <a:solidFill>
                <a:srgbClr val="a6b727"/>
              </a:solidFill>
              <a:latin typeface="Corbel"/>
            </a:endParaRPr>
          </a:p>
          <a:p>
            <a:pPr marL="228600" indent="-182520">
              <a:lnSpc>
                <a:spcPct val="90000"/>
              </a:lnSpc>
              <a:spcBef>
                <a:spcPts val="1400"/>
              </a:spcBef>
              <a:buClr>
                <a:srgbClr val="a6b727"/>
              </a:buClr>
              <a:buSzPct val="80000"/>
              <a:buFont typeface="Corbel"/>
              <a:buChar char="•"/>
            </a:pPr>
            <a:r>
              <a:rPr b="0" lang="fr-FR" sz="2200" spc="-1" strike="noStrike">
                <a:solidFill>
                  <a:srgbClr val="a6b727"/>
                </a:solidFill>
                <a:latin typeface="Corbel"/>
              </a:rPr>
              <a:t>Manque de correspondance entre les jeux de données</a:t>
            </a:r>
            <a:endParaRPr b="0" lang="en-US" sz="2200" spc="-1" strike="noStrike">
              <a:solidFill>
                <a:srgbClr val="a6b727"/>
              </a:solidFill>
              <a:latin typeface="Corbe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65349"/>
      </a:dk2>
      <a:lt2>
        <a:srgbClr val="dddddd"/>
      </a:lt2>
      <a:accent1>
        <a:srgbClr val="a6b727"/>
      </a:accent1>
      <a:accent2>
        <a:srgbClr val="df5327"/>
      </a:accent2>
      <a:accent3>
        <a:srgbClr val="fe9e00"/>
      </a:accent3>
      <a:accent4>
        <a:srgbClr val="418ab3"/>
      </a:accent4>
      <a:accent5>
        <a:srgbClr val="d7d447"/>
      </a:accent5>
      <a:accent6>
        <a:srgbClr val="818183"/>
      </a:accent6>
      <a:hlink>
        <a:srgbClr val="f59e00"/>
      </a:hlink>
      <a:folHlink>
        <a:srgbClr val="b2b2b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65349"/>
      </a:dk2>
      <a:lt2>
        <a:srgbClr val="dddddd"/>
      </a:lt2>
      <a:accent1>
        <a:srgbClr val="a6b727"/>
      </a:accent1>
      <a:accent2>
        <a:srgbClr val="df5327"/>
      </a:accent2>
      <a:accent3>
        <a:srgbClr val="fe9e00"/>
      </a:accent3>
      <a:accent4>
        <a:srgbClr val="418ab3"/>
      </a:accent4>
      <a:accent5>
        <a:srgbClr val="d7d447"/>
      </a:accent5>
      <a:accent6>
        <a:srgbClr val="818183"/>
      </a:accent6>
      <a:hlink>
        <a:srgbClr val="f59e00"/>
      </a:hlink>
      <a:folHlink>
        <a:srgbClr val="b2b2b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65349"/>
      </a:dk2>
      <a:lt2>
        <a:srgbClr val="dddddd"/>
      </a:lt2>
      <a:accent1>
        <a:srgbClr val="a6b727"/>
      </a:accent1>
      <a:accent2>
        <a:srgbClr val="df5327"/>
      </a:accent2>
      <a:accent3>
        <a:srgbClr val="fe9e00"/>
      </a:accent3>
      <a:accent4>
        <a:srgbClr val="418ab3"/>
      </a:accent4>
      <a:accent5>
        <a:srgbClr val="d7d447"/>
      </a:accent5>
      <a:accent6>
        <a:srgbClr val="818183"/>
      </a:accent6>
      <a:hlink>
        <a:srgbClr val="f59e00"/>
      </a:hlink>
      <a:folHlink>
        <a:srgbClr val="b2b2b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customXml/_rels/item1.xml.rels><?xml version="1.0" encoding="UTF-8"?>
<Relationships xmlns="http://schemas.openxmlformats.org/package/2006/relationships"><Relationship Id="rId1" Type="http://schemas.openxmlformats.org/officeDocument/2006/relationships/customXmlProps" Target="itemProps1.xml"/>
</Relationships>
</file>

<file path=customXml/_rels/item2.xml.rels><?xml version="1.0" encoding="UTF-8"?>
<Relationships xmlns="http://schemas.openxmlformats.org/package/2006/relationships"><Relationship Id="rId1" Type="http://schemas.openxmlformats.org/officeDocument/2006/relationships/customXmlProps" Target="itemProps2.xml"/>
</Relationships>
</file>

<file path=customXml/_rels/item3.xml.rels><?xml version="1.0" encoding="UTF-8"?>
<Relationships xmlns="http://schemas.openxmlformats.org/package/2006/relationships"><Relationship Id="rId1" Type="http://schemas.openxmlformats.org/officeDocument/2006/relationships/customXmlProps" Target="itemProps3.xml"/>
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93813dd7ca6ad654711aa0ab317e03a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f11dc0ce689dd3925e84e4e35398c6e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8D3DDD6-8E74-4DF3-A7C9-6234C7DB3E79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C78ADAB2-5713-4CC8-B21C-AD74ED6A7DF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EF0D866-2B5B-42FA-BA6C-C5A2A7495C3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Tourism design</Template>
  <TotalTime>830</TotalTime>
  <Application>LibreOffice/7.0.2.2$Linux_X86_64 LibreOffice_project/3a01483fc371ab18cfca4bab0d636937da5eaf70</Application>
  <Words>338</Words>
  <Paragraphs>105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2020-10-27T15:20:52Z</dcterms:created>
  <dc:creator>Anthony Jacquemin</dc:creator>
  <dc:description/>
  <dc:language>fr-FR</dc:language>
  <cp:lastModifiedBy/>
  <dcterms:modified xsi:type="dcterms:W3CDTF">2020-11-08T17:41:06Z</dcterms:modified>
  <cp:revision>16</cp:revision>
  <dc:subject/>
  <dc:title>Stage Cliiink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ContentTypeId">
    <vt:lpwstr>0x01010079F111ED35F8CC479449609E8A0923A6</vt:lpwstr>
  </property>
  <property fmtid="{D5CDD505-2E9C-101B-9397-08002B2CF9AE}" pid="4" name="HiddenSlides">
    <vt:i4>0</vt:i4>
  </property>
  <property fmtid="{D5CDD505-2E9C-101B-9397-08002B2CF9AE}" pid="5" name="HyperlinksChanged">
    <vt:bool>0</vt:bool>
  </property>
  <property fmtid="{D5CDD505-2E9C-101B-9397-08002B2CF9AE}" pid="6" name="LinksUpToDate">
    <vt:bool>0</vt:bool>
  </property>
  <property fmtid="{D5CDD505-2E9C-101B-9397-08002B2CF9AE}" pid="7" name="MMClips">
    <vt:i4>0</vt:i4>
  </property>
  <property fmtid="{D5CDD505-2E9C-101B-9397-08002B2CF9AE}" pid="8" name="Notes">
    <vt:i4>5</vt:i4>
  </property>
  <property fmtid="{D5CDD505-2E9C-101B-9397-08002B2CF9AE}" pid="9" name="PresentationFormat">
    <vt:lpwstr>Widescreen</vt:lpwstr>
  </property>
  <property fmtid="{D5CDD505-2E9C-101B-9397-08002B2CF9AE}" pid="10" name="ScaleCrop">
    <vt:bool>0</vt:bool>
  </property>
  <property fmtid="{D5CDD505-2E9C-101B-9397-08002B2CF9AE}" pid="11" name="ShareDoc">
    <vt:bool>0</vt:bool>
  </property>
  <property fmtid="{D5CDD505-2E9C-101B-9397-08002B2CF9AE}" pid="12" name="Slides">
    <vt:i4>25</vt:i4>
  </property>
</Properties>
</file>